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4.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5.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6.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7.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35" r:id="rId1"/>
    <p:sldMasterId id="2147483836" r:id="rId2"/>
    <p:sldMasterId id="2147483837" r:id="rId3"/>
    <p:sldMasterId id="2147483838" r:id="rId4"/>
    <p:sldMasterId id="2147483839" r:id="rId5"/>
    <p:sldMasterId id="2147483840" r:id="rId6"/>
    <p:sldMasterId id="2147483842" r:id="rId7"/>
    <p:sldMasterId id="2147483843" r:id="rId8"/>
  </p:sldMasterIdLst>
  <p:notesMasterIdLst>
    <p:notesMasterId r:id="rId70"/>
  </p:notesMasterIdLst>
  <p:sldIdLst>
    <p:sldId id="256"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4" r:id="rId65"/>
    <p:sldId id="315" r:id="rId66"/>
    <p:sldId id="316" r:id="rId67"/>
    <p:sldId id="317" r:id="rId68"/>
    <p:sldId id="318" r:id="rId69"/>
  </p:sldIdLst>
  <p:sldSz cx="9144000" cy="5143500" type="screen16x9"/>
  <p:notesSz cx="6858000" cy="9144000"/>
  <p:embeddedFontLst>
    <p:embeddedFont>
      <p:font typeface="Oswald" panose="020B0604020202020204" charset="0"/>
      <p:regular r:id="rId71"/>
      <p:bold r:id="rId72"/>
    </p:embeddedFont>
    <p:embeddedFont>
      <p:font typeface="Georgia" panose="02040502050405020303" pitchFamily="18" charset="0"/>
      <p:regular r:id="rId73"/>
      <p:bold r:id="rId74"/>
      <p:italic r:id="rId75"/>
      <p:boldItalic r:id="rId76"/>
    </p:embeddedFont>
    <p:embeddedFont>
      <p:font typeface="Roboto" panose="020B0604020202020204" charset="0"/>
      <p:regular r:id="rId77"/>
      <p:bold r:id="rId78"/>
      <p:italic r:id="rId79"/>
      <p:boldItalic r:id="rId80"/>
    </p:embeddedFont>
    <p:embeddedFont>
      <p:font typeface="Source Sans Pro" panose="020B0503030403020204" pitchFamily="34" charset="0"/>
      <p:regular r:id="rId81"/>
      <p:bold r:id="rId82"/>
      <p:italic r:id="rId83"/>
      <p:boldItalic r:id="rId84"/>
    </p:embeddedFont>
    <p:embeddedFont>
      <p:font typeface="Calibri" panose="020F0502020204030204" pitchFamily="34" charset="0"/>
      <p:regular r:id="rId85"/>
      <p:bold r:id="rId86"/>
      <p:italic r:id="rId87"/>
      <p:boldItalic r:id="rId88"/>
    </p:embeddedFont>
    <p:embeddedFont>
      <p:font typeface="Gill Sans" panose="020B0604020202020204" charset="0"/>
      <p:regular r:id="rId89"/>
      <p:bold r:id="rId90"/>
    </p:embeddedFont>
    <p:embeddedFont>
      <p:font typeface="Roboto Mono" panose="020B0604020202020204" charset="0"/>
      <p:regular r:id="rId91"/>
      <p:bold r:id="rId92"/>
      <p:italic r:id="rId93"/>
      <p:boldItalic r:id="rId94"/>
    </p:embeddedFont>
    <p:embeddedFont>
      <p:font typeface="Consolas" panose="020B0609020204030204" pitchFamily="49" charset="0"/>
      <p:regular r:id="rId95"/>
      <p:bold r:id="rId96"/>
      <p:italic r:id="rId97"/>
      <p:boldItalic r:id="rId98"/>
    </p:embeddedFont>
    <p:embeddedFont>
      <p:font typeface="Helvetica Neue" panose="020B0604020202020204"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A95531-2718-474D-B5FF-E603B873D440}">
  <a:tblStyle styleId="{6AA95531-2718-474D-B5FF-E603B873D44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225" autoAdjust="0"/>
  </p:normalViewPr>
  <p:slideViewPr>
    <p:cSldViewPr snapToGrid="0">
      <p:cViewPr varScale="1">
        <p:scale>
          <a:sx n="70" d="100"/>
          <a:sy n="70" d="100"/>
        </p:scale>
        <p:origin x="11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font" Target="fonts/font14.fntdata"/><Relationship Id="rId89" Type="http://schemas.openxmlformats.org/officeDocument/2006/relationships/font" Target="fonts/font19.fntdata"/><Relationship Id="rId7" Type="http://schemas.openxmlformats.org/officeDocument/2006/relationships/slideMaster" Target="slideMasters/slideMaster7.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font" Target="fonts/font4.fntdata"/><Relationship Id="rId79" Type="http://schemas.openxmlformats.org/officeDocument/2006/relationships/font" Target="fonts/font9.fntdata"/><Relationship Id="rId87" Type="http://schemas.openxmlformats.org/officeDocument/2006/relationships/font" Target="fonts/font17.fntdata"/><Relationship Id="rId102" Type="http://schemas.openxmlformats.org/officeDocument/2006/relationships/font" Target="fonts/font32.fntdata"/><Relationship Id="rId5" Type="http://schemas.openxmlformats.org/officeDocument/2006/relationships/slideMaster" Target="slideMasters/slideMaster5.xml"/><Relationship Id="rId61" Type="http://schemas.openxmlformats.org/officeDocument/2006/relationships/slide" Target="slides/slide53.xml"/><Relationship Id="rId82" Type="http://schemas.openxmlformats.org/officeDocument/2006/relationships/font" Target="fonts/font12.fntdata"/><Relationship Id="rId90" Type="http://schemas.openxmlformats.org/officeDocument/2006/relationships/font" Target="fonts/font20.fntdata"/><Relationship Id="rId95" Type="http://schemas.openxmlformats.org/officeDocument/2006/relationships/font" Target="fonts/font25.fntdata"/><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font" Target="fonts/font7.fntdata"/><Relationship Id="rId100" Type="http://schemas.openxmlformats.org/officeDocument/2006/relationships/font" Target="fonts/font30.fntdata"/><Relationship Id="rId105"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93" Type="http://schemas.openxmlformats.org/officeDocument/2006/relationships/font" Target="fonts/font23.fntdata"/><Relationship Id="rId98" Type="http://schemas.openxmlformats.org/officeDocument/2006/relationships/font" Target="fonts/font28.fntdata"/><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font" Target="fonts/font21.fntdata"/><Relationship Id="rId96"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tableStyles" Target="tableStyle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font" Target="fonts/font24.fntdata"/><Relationship Id="rId99" Type="http://schemas.openxmlformats.org/officeDocument/2006/relationships/font" Target="fonts/font29.fntdata"/><Relationship Id="rId101" Type="http://schemas.openxmlformats.org/officeDocument/2006/relationships/font" Target="fonts/font31.fntdata"/><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font" Target="fonts/font6.fntdata"/><Relationship Id="rId97" Type="http://schemas.openxmlformats.org/officeDocument/2006/relationships/font" Target="fonts/font27.fntdata"/><Relationship Id="rId10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quora.com/Why-is-SAS-insufficient-for-me-to-become-a-data-scientist-Why-do-I-need-to-learn-Python-or-R"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tableau.com/about/blog/2017/10/announcing-hyper-tableau-105-beta-77026"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ipython.or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p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p:txBody>
      </p:sp>
      <p:sp>
        <p:nvSpPr>
          <p:cNvPr id="1411" name="Google Shape;141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4" name="Google Shape;1484;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90" name="Google Shape;1490;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200" b="1" i="0" u="none" strike="noStrike" cap="none">
                <a:solidFill>
                  <a:schemeClr val="dk1"/>
                </a:solidFill>
                <a:latin typeface="Arial"/>
                <a:ea typeface="Arial"/>
                <a:cs typeface="Arial"/>
                <a:sym typeface="Arial"/>
              </a:rPr>
              <a:t>Note</a:t>
            </a:r>
            <a:r>
              <a:rPr lang="en" sz="1200" b="0" i="0" u="none" strike="noStrike" cap="none">
                <a:solidFill>
                  <a:schemeClr val="dk1"/>
                </a:solidFill>
                <a:latin typeface="Arial"/>
                <a:ea typeface="Arial"/>
                <a:cs typeface="Arial"/>
                <a:sym typeface="Arial"/>
              </a:rPr>
              <a:t>: Here’s a great summary response about why Python &amp; R are more useful than SAS: </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200" b="0" i="0" u="sng" strike="noStrike" cap="none">
                <a:solidFill>
                  <a:schemeClr val="hlink"/>
                </a:solidFill>
                <a:latin typeface="Arial"/>
                <a:ea typeface="Arial"/>
                <a:cs typeface="Arial"/>
                <a:sym typeface="Arial"/>
                <a:hlinkClick r:id="rId3"/>
              </a:rPr>
              <a:t>https://www.quora.com/Why-is-SAS-insufficient-for-me-to-become-a-data-scientist-Why-do-I-need-to-learn-Python-or-R</a:t>
            </a:r>
            <a:endParaRPr sz="1200" b="0" i="0" u="none" strike="noStrike" cap="none">
              <a:solidFill>
                <a:schemeClr val="dk1"/>
              </a:solidFill>
              <a:latin typeface="Arial"/>
              <a:ea typeface="Arial"/>
              <a:cs typeface="Arial"/>
              <a:sym typeface="Arial"/>
            </a:endParaRPr>
          </a:p>
          <a:p>
            <a:pPr marL="0" marR="0" lvl="0" indent="0" algn="l" rtl="0">
              <a:lnSpc>
                <a:spcPct val="115000"/>
              </a:lnSpc>
              <a:spcBef>
                <a:spcPts val="1100"/>
              </a:spcBef>
              <a:spcAft>
                <a:spcPts val="0"/>
              </a:spcAft>
              <a:buClr>
                <a:srgbClr val="000000"/>
              </a:buClr>
              <a:buSzPts val="1100"/>
              <a:buFont typeface="Arial"/>
              <a:buNone/>
            </a:pPr>
            <a:endParaRPr sz="1200" b="0" i="0" u="none" strike="noStrike" cap="none">
              <a:solidFill>
                <a:schemeClr val="dk1"/>
              </a:solidFill>
              <a:latin typeface="Georgia"/>
              <a:ea typeface="Georgia"/>
              <a:cs typeface="Georgia"/>
              <a:sym typeface="Georgi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98" name="Google Shape;1498;p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Arial"/>
                <a:ea typeface="Arial"/>
                <a:cs typeface="Arial"/>
                <a:sym typeface="Arial"/>
              </a:rPr>
              <a:t>Emphasize that one is not necessarily “better” than the other, but that they have different use cases.</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457200" marR="0" lvl="0" indent="-298450" algn="l" rtl="0">
              <a:lnSpc>
                <a:spcPct val="100000"/>
              </a:lnSpc>
              <a:spcBef>
                <a:spcPts val="0"/>
              </a:spcBef>
              <a:spcAft>
                <a:spcPts val="0"/>
              </a:spcAft>
              <a:buClr>
                <a:schemeClr val="dk1"/>
              </a:buClr>
              <a:buSzPts val="1100"/>
              <a:buFont typeface="Arial"/>
              <a:buChar char="●"/>
            </a:pPr>
            <a:r>
              <a:rPr lang="en" sz="1100" b="0" i="0" u="none" strike="noStrike" cap="none">
                <a:solidFill>
                  <a:schemeClr val="dk1"/>
                </a:solidFill>
                <a:latin typeface="Arial"/>
                <a:ea typeface="Arial"/>
                <a:cs typeface="Arial"/>
                <a:sym typeface="Arial"/>
              </a:rPr>
              <a:t>R was created for analysis in academia and has tons of resources for specific edge cases. Python was built for production code, but users expanded it to include many common data tasks (largely copying R libraries). </a:t>
            </a:r>
            <a:br>
              <a:rPr lang="en" sz="1100" b="0" i="0" u="none" strike="noStrike" cap="none">
                <a:solidFill>
                  <a:schemeClr val="dk1"/>
                </a:solidFill>
                <a:latin typeface="Arial"/>
                <a:ea typeface="Arial"/>
                <a:cs typeface="Arial"/>
                <a:sym typeface="Arial"/>
              </a:rPr>
            </a:br>
            <a:endParaRPr sz="1100" b="0" i="0" u="none" strike="noStrike" cap="none">
              <a:solidFill>
                <a:schemeClr val="dk1"/>
              </a:solidFill>
              <a:latin typeface="Arial"/>
              <a:ea typeface="Arial"/>
              <a:cs typeface="Arial"/>
              <a:sym typeface="Arial"/>
            </a:endParaRPr>
          </a:p>
          <a:p>
            <a:pPr marL="457200" marR="0" lvl="0" indent="-298450" algn="l" rtl="0">
              <a:lnSpc>
                <a:spcPct val="100000"/>
              </a:lnSpc>
              <a:spcBef>
                <a:spcPts val="0"/>
              </a:spcBef>
              <a:spcAft>
                <a:spcPts val="0"/>
              </a:spcAft>
              <a:buClr>
                <a:schemeClr val="dk1"/>
              </a:buClr>
              <a:buSzPts val="1100"/>
              <a:buFont typeface="Arial"/>
              <a:buChar char="●"/>
            </a:pPr>
            <a:r>
              <a:rPr lang="en" sz="1100" b="0" i="0" u="none" strike="noStrike" cap="none">
                <a:solidFill>
                  <a:schemeClr val="dk1"/>
                </a:solidFill>
                <a:latin typeface="Arial"/>
                <a:ea typeface="Arial"/>
                <a:cs typeface="Arial"/>
                <a:sym typeface="Arial"/>
              </a:rPr>
              <a:t>Analysts still largely prefer R in many industries; however, python is the language of choice among a select subgroup: </a:t>
            </a:r>
            <a:r>
              <a:rPr lang="en" sz="1100" b="1" i="0" u="none" strike="noStrike" cap="none">
                <a:solidFill>
                  <a:schemeClr val="dk1"/>
                </a:solidFill>
                <a:latin typeface="Arial"/>
                <a:ea typeface="Arial"/>
                <a:cs typeface="Arial"/>
                <a:sym typeface="Arial"/>
              </a:rPr>
              <a:t>data scientists</a:t>
            </a:r>
            <a:r>
              <a:rPr lang="en" sz="1100" b="0" i="0" u="none" strike="noStrike" cap="none">
                <a:solidFill>
                  <a:schemeClr val="dk1"/>
                </a:solidFill>
                <a:latin typeface="Arial"/>
                <a:ea typeface="Arial"/>
                <a:cs typeface="Arial"/>
                <a:sym typeface="Arial"/>
              </a:rPr>
              <a:t>. They prefer python for its speed, portability, big data scalability, and open source libraries.</a:t>
            </a:r>
            <a:br>
              <a:rPr lang="en" sz="1100" b="0" i="0" u="none" strike="noStrike" cap="none">
                <a:solidFill>
                  <a:schemeClr val="dk1"/>
                </a:solidFill>
                <a:latin typeface="Arial"/>
                <a:ea typeface="Arial"/>
                <a:cs typeface="Arial"/>
                <a:sym typeface="Arial"/>
              </a:rPr>
            </a:br>
            <a:endParaRPr sz="1100" b="0" i="0" u="none" strike="noStrike" cap="none">
              <a:solidFill>
                <a:schemeClr val="dk1"/>
              </a:solidFill>
              <a:latin typeface="Arial"/>
              <a:ea typeface="Arial"/>
              <a:cs typeface="Arial"/>
              <a:sym typeface="Arial"/>
            </a:endParaRPr>
          </a:p>
          <a:p>
            <a:pPr marL="457200" marR="0" lvl="0" indent="-298450" algn="l" rtl="0">
              <a:lnSpc>
                <a:spcPct val="100000"/>
              </a:lnSpc>
              <a:spcBef>
                <a:spcPts val="0"/>
              </a:spcBef>
              <a:spcAft>
                <a:spcPts val="0"/>
              </a:spcAft>
              <a:buClr>
                <a:schemeClr val="dk1"/>
              </a:buClr>
              <a:buSzPts val="1100"/>
              <a:buFont typeface="Arial"/>
              <a:buChar char="●"/>
            </a:pPr>
            <a:r>
              <a:rPr lang="en" sz="1100" b="0" i="0" u="none" strike="noStrike" cap="none">
                <a:solidFill>
                  <a:schemeClr val="dk1"/>
                </a:solidFill>
                <a:latin typeface="Arial"/>
                <a:ea typeface="Arial"/>
                <a:cs typeface="Arial"/>
                <a:sym typeface="Arial"/>
              </a:rPr>
              <a:t>Currently, python is preferred for ML and big data use cases, but in many other types of analysis, the two languages offer comparable tools and functionality.</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p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p:txBody>
      </p:sp>
      <p:sp>
        <p:nvSpPr>
          <p:cNvPr id="1506" name="Google Shape;150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2" name="Google Shape;1512;p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100" b="1" i="0" u="none" strike="noStrike" cap="none">
                <a:solidFill>
                  <a:srgbClr val="000000"/>
                </a:solidFill>
                <a:latin typeface="Arial"/>
                <a:ea typeface="Arial"/>
                <a:cs typeface="Arial"/>
                <a:sym typeface="Arial"/>
              </a:rPr>
              <a:t>Instructor note</a:t>
            </a:r>
            <a:r>
              <a:rPr lang="en" sz="1100" b="0" i="0" u="none" strike="noStrike" cap="none">
                <a:solidFill>
                  <a:srgbClr val="000000"/>
                </a:solidFill>
                <a:latin typeface="Arial"/>
                <a:ea typeface="Arial"/>
                <a:cs typeface="Arial"/>
                <a:sym typeface="Arial"/>
              </a:rPr>
              <a:t>: Performing analysis on unstructured text data in text fields requires either a lot of people with standardized scoring or the use of natural language processing (NLP) algorithms that can perform sentiment analysis.</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rgbClr val="000000"/>
                </a:solidFill>
                <a:latin typeface="Arial"/>
                <a:ea typeface="Arial"/>
                <a:cs typeface="Arial"/>
                <a:sym typeface="Arial"/>
              </a:rPr>
              <a:t>Prompt</a:t>
            </a:r>
            <a:r>
              <a:rPr lang="en" sz="1100" b="0" i="0" u="none" strike="noStrike" cap="none">
                <a:solidFill>
                  <a:srgbClr val="000000"/>
                </a:solidFill>
                <a:latin typeface="Arial"/>
                <a:ea typeface="Arial"/>
                <a:cs typeface="Arial"/>
                <a:sym typeface="Arial"/>
              </a:rPr>
              <a:t>: Unstructured data is very common. Why might it be difficult to store comments in a structured format?</a:t>
            </a:r>
            <a:br>
              <a:rPr lang="en" sz="1100" b="0" i="0" u="none" strike="noStrike" cap="none">
                <a:solidFill>
                  <a:srgbClr val="000000"/>
                </a:solidFill>
                <a:latin typeface="Arial"/>
                <a:ea typeface="Arial"/>
                <a:cs typeface="Arial"/>
                <a:sym typeface="Arial"/>
              </a:rPr>
            </a:br>
            <a:r>
              <a:rPr lang="en" sz="1100" b="1" i="0" u="none" strike="noStrike" cap="none">
                <a:solidFill>
                  <a:srgbClr val="000000"/>
                </a:solidFill>
                <a:latin typeface="Arial"/>
                <a:ea typeface="Arial"/>
                <a:cs typeface="Arial"/>
                <a:sym typeface="Arial"/>
              </a:rPr>
              <a:t>Answer</a:t>
            </a:r>
            <a:r>
              <a:rPr lang="en" sz="1100" b="0" i="0" u="none" strike="noStrike" cap="none">
                <a:solidFill>
                  <a:srgbClr val="000000"/>
                </a:solidFill>
                <a:latin typeface="Arial"/>
                <a:ea typeface="Arial"/>
                <a:cs typeface="Arial"/>
                <a:sym typeface="Arial"/>
              </a:rPr>
              <a:t>: Many possible reasons!</a:t>
            </a:r>
            <a:endParaRPr sz="1100" b="0" i="0" u="none" strike="noStrike" cap="none">
              <a:solidFill>
                <a:srgbClr val="000000"/>
              </a:solidFill>
              <a:latin typeface="Arial"/>
              <a:ea typeface="Arial"/>
              <a:cs typeface="Arial"/>
              <a:sym typeface="Arial"/>
            </a:endParaRPr>
          </a:p>
          <a:p>
            <a:pPr marL="914400" marR="0" lvl="1" indent="-298450" algn="l" rtl="0">
              <a:lnSpc>
                <a:spcPct val="100000"/>
              </a:lnSpc>
              <a:spcBef>
                <a:spcPts val="0"/>
              </a:spcBef>
              <a:spcAft>
                <a:spcPts val="0"/>
              </a:spcAft>
              <a:buClr>
                <a:srgbClr val="000000"/>
              </a:buClr>
              <a:buSzPts val="1100"/>
              <a:buFont typeface="Arial"/>
              <a:buChar char="○"/>
            </a:pPr>
            <a:r>
              <a:rPr lang="en" sz="1100" b="0" i="0" u="none" strike="noStrike" cap="none">
                <a:solidFill>
                  <a:srgbClr val="000000"/>
                </a:solidFill>
                <a:latin typeface="Arial"/>
                <a:ea typeface="Arial"/>
                <a:cs typeface="Arial"/>
                <a:sym typeface="Arial"/>
              </a:rPr>
              <a:t>Think of this use case: Facebook comment data. Users can post comments, but they can also go back and edit them afterward. Therefore, it needs to be decided if we store and access the first version of the comment, the edited version, or all versions.  </a:t>
            </a:r>
            <a:endParaRPr sz="1100" b="0" i="0" u="none" strike="noStrike" cap="none">
              <a:solidFill>
                <a:srgbClr val="000000"/>
              </a:solidFill>
              <a:latin typeface="Arial"/>
              <a:ea typeface="Arial"/>
              <a:cs typeface="Arial"/>
              <a:sym typeface="Arial"/>
            </a:endParaRPr>
          </a:p>
          <a:p>
            <a:pPr marL="914400" marR="0" lvl="1" indent="-298450" algn="l" rtl="0">
              <a:lnSpc>
                <a:spcPct val="100000"/>
              </a:lnSpc>
              <a:spcBef>
                <a:spcPts val="0"/>
              </a:spcBef>
              <a:spcAft>
                <a:spcPts val="0"/>
              </a:spcAft>
              <a:buClr>
                <a:srgbClr val="000000"/>
              </a:buClr>
              <a:buSzPts val="1100"/>
              <a:buFont typeface="Arial"/>
              <a:buChar char="○"/>
            </a:pPr>
            <a:r>
              <a:rPr lang="en" sz="1100" b="0" i="0" u="none" strike="noStrike" cap="none">
                <a:solidFill>
                  <a:srgbClr val="000000"/>
                </a:solidFill>
                <a:latin typeface="Arial"/>
                <a:ea typeface="Arial"/>
                <a:cs typeface="Arial"/>
                <a:sym typeface="Arial"/>
              </a:rPr>
              <a:t>This can make deciding how to store unstructured data in a standard structured format more difficult (and create much larger files).</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8" name="Google Shape;1518;p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100" b="1" i="0" u="none" strike="noStrike" cap="none">
                <a:solidFill>
                  <a:schemeClr val="dk1"/>
                </a:solidFill>
                <a:latin typeface="Arial"/>
                <a:ea typeface="Arial"/>
                <a:cs typeface="Arial"/>
                <a:sym typeface="Arial"/>
              </a:rPr>
              <a:t>* Clarification:</a:t>
            </a:r>
            <a:r>
              <a:rPr lang="en" sz="1100" b="0" i="0" u="none" strike="noStrike" cap="none">
                <a:solidFill>
                  <a:schemeClr val="dk1"/>
                </a:solidFill>
                <a:latin typeface="Arial"/>
                <a:ea typeface="Arial"/>
                <a:cs typeface="Arial"/>
                <a:sym typeface="Arial"/>
              </a:rPr>
              <a:t> </a:t>
            </a:r>
            <a:r>
              <a:rPr lang="en" sz="1100" b="0" i="0" u="none" strike="noStrike" cap="none">
                <a:solidFill>
                  <a:schemeClr val="dk1"/>
                </a:solidFill>
                <a:highlight>
                  <a:schemeClr val="lt1"/>
                </a:highlight>
                <a:latin typeface="Arial"/>
                <a:ea typeface="Arial"/>
                <a:cs typeface="Arial"/>
                <a:sym typeface="Arial"/>
              </a:rPr>
              <a:t>To put it another way, Python can handle gigabyte-sized data sets, while Excel begins to have problems with tens of megabytes. </a:t>
            </a:r>
            <a:r>
              <a:rPr lang="en" sz="1100" b="0" i="0" u="none" strike="noStrike" cap="none">
                <a:solidFill>
                  <a:schemeClr val="dk1"/>
                </a:solidFill>
                <a:latin typeface="Arial"/>
                <a:ea typeface="Arial"/>
                <a:cs typeface="Arial"/>
                <a:sym typeface="Arial"/>
              </a:rPr>
              <a:t>Depending on your processing power (e.g. if you're running Python on an Amazon EC2 Instance), you could potentially run Python on </a:t>
            </a:r>
            <a:r>
              <a:rPr lang="en" sz="1100" b="1" i="1" u="none" strike="noStrike" cap="none">
                <a:solidFill>
                  <a:schemeClr val="dk1"/>
                </a:solidFill>
                <a:latin typeface="Arial"/>
                <a:ea typeface="Arial"/>
                <a:cs typeface="Arial"/>
                <a:sym typeface="Arial"/>
              </a:rPr>
              <a:t>billions</a:t>
            </a:r>
            <a:r>
              <a:rPr lang="en" sz="1100" b="0" i="0" u="none" strike="noStrike" cap="none">
                <a:solidFill>
                  <a:schemeClr val="dk1"/>
                </a:solidFill>
                <a:latin typeface="Arial"/>
                <a:ea typeface="Arial"/>
                <a:cs typeface="Arial"/>
                <a:sym typeface="Arial"/>
              </a:rPr>
              <a:t> of rows of data. </a:t>
            </a:r>
            <a:endParaRPr sz="11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1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100" b="1" i="0" u="none" strike="noStrike" cap="none">
                <a:solidFill>
                  <a:schemeClr val="dk1"/>
                </a:solidFill>
                <a:latin typeface="Arial"/>
                <a:ea typeface="Arial"/>
                <a:cs typeface="Arial"/>
                <a:sym typeface="Arial"/>
              </a:rPr>
              <a:t>Instructor prompt:</a:t>
            </a:r>
            <a:r>
              <a:rPr lang="en" sz="1100" b="0" i="0" u="none" strike="noStrike" cap="none">
                <a:solidFill>
                  <a:schemeClr val="dk1"/>
                </a:solidFill>
                <a:latin typeface="Arial"/>
                <a:ea typeface="Arial"/>
                <a:cs typeface="Arial"/>
                <a:sym typeface="Arial"/>
              </a:rPr>
              <a:t> </a:t>
            </a:r>
            <a:endParaRPr sz="1100" b="0" i="0" u="none" strike="noStrike" cap="none">
              <a:solidFill>
                <a:schemeClr val="dk1"/>
              </a:solidFill>
              <a:latin typeface="Arial"/>
              <a:ea typeface="Arial"/>
              <a:cs typeface="Arial"/>
              <a:sym typeface="Arial"/>
            </a:endParaRPr>
          </a:p>
          <a:p>
            <a:pPr marL="457200" marR="0" lvl="0" indent="-298450" algn="l" rtl="0">
              <a:lnSpc>
                <a:spcPct val="100000"/>
              </a:lnSpc>
              <a:spcBef>
                <a:spcPts val="0"/>
              </a:spcBef>
              <a:spcAft>
                <a:spcPts val="0"/>
              </a:spcAft>
              <a:buClr>
                <a:schemeClr val="dk1"/>
              </a:buClr>
              <a:buSzPts val="1100"/>
              <a:buFont typeface="Arial"/>
              <a:buAutoNum type="arabicPeriod"/>
            </a:pPr>
            <a:r>
              <a:rPr lang="en" sz="1100" b="0" i="0" u="none" strike="noStrike" cap="none">
                <a:solidFill>
                  <a:schemeClr val="dk1"/>
                </a:solidFill>
                <a:latin typeface="Arial"/>
                <a:ea typeface="Arial"/>
                <a:cs typeface="Arial"/>
                <a:sym typeface="Arial"/>
              </a:rPr>
              <a:t>Ask the class to generate examples for each of these points. (E.g., “Can you think of an example where this would be a problem?”). </a:t>
            </a:r>
            <a:endParaRPr sz="1100" b="0" i="0" u="none" strike="noStrike" cap="none">
              <a:solidFill>
                <a:schemeClr val="dk1"/>
              </a:solidFill>
              <a:latin typeface="Arial"/>
              <a:ea typeface="Arial"/>
              <a:cs typeface="Arial"/>
              <a:sym typeface="Arial"/>
            </a:endParaRPr>
          </a:p>
          <a:p>
            <a:pPr marL="457200" marR="0" lvl="0" indent="-298450" algn="l" rtl="0">
              <a:lnSpc>
                <a:spcPct val="100000"/>
              </a:lnSpc>
              <a:spcBef>
                <a:spcPts val="0"/>
              </a:spcBef>
              <a:spcAft>
                <a:spcPts val="0"/>
              </a:spcAft>
              <a:buClr>
                <a:schemeClr val="dk1"/>
              </a:buClr>
              <a:buSzPts val="1100"/>
              <a:buFont typeface="Arial"/>
              <a:buAutoNum type="arabicPeriod"/>
            </a:pPr>
            <a:r>
              <a:rPr lang="en" sz="1100" b="0" i="0" u="none" strike="noStrike" cap="none">
                <a:solidFill>
                  <a:schemeClr val="dk1"/>
                </a:solidFill>
                <a:latin typeface="Arial"/>
                <a:ea typeface="Arial"/>
                <a:cs typeface="Arial"/>
                <a:sym typeface="Arial"/>
              </a:rPr>
              <a:t>Then, explain a Pythonic solution to them.</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24" name="Google Shape;1524;p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100"/>
              </a:spcBef>
              <a:spcAft>
                <a:spcPts val="0"/>
              </a:spcAft>
              <a:buClr>
                <a:srgbClr val="000000"/>
              </a:buClr>
              <a:buSzPts val="11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30" name="Google Shape;1530;p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For example, many Python calculations are usually done locally, which runs off of a computer’s processor. Meanwhile, most SQL commands are done via a terminal system where the processing is completed on a remote server (production-grade Python code is usually run in a similar manner).</a:t>
            </a:r>
            <a:br>
              <a:rPr lang="en" sz="1100" b="0" i="0" u="none" strike="noStrike" cap="none">
                <a:solidFill>
                  <a:srgbClr val="000000"/>
                </a:solidFill>
                <a:latin typeface="Arial"/>
                <a:ea typeface="Arial"/>
                <a:cs typeface="Arial"/>
                <a:sym typeface="Arial"/>
              </a:rPr>
            </a:b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While in many cases it may be more efficient to perform a local analysis, if you are compiling code or processing large data sets, it’s almost always better to run on a virtual server.</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36" name="Google Shape;1536;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2" name="Google Shape;1542;p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200" b="1" i="0" u="none" strike="noStrike" cap="none">
                <a:solidFill>
                  <a:schemeClr val="dk1"/>
                </a:solidFill>
                <a:latin typeface="Arial"/>
                <a:ea typeface="Arial"/>
                <a:cs typeface="Arial"/>
                <a:sym typeface="Arial"/>
              </a:rPr>
              <a:t>Note</a:t>
            </a:r>
            <a:r>
              <a:rPr lang="en" sz="1200" b="0" i="0" u="none" strike="noStrike" cap="none">
                <a:solidFill>
                  <a:schemeClr val="dk1"/>
                </a:solidFill>
                <a:latin typeface="Arial"/>
                <a:ea typeface="Arial"/>
                <a:cs typeface="Arial"/>
                <a:sym typeface="Arial"/>
              </a:rPr>
              <a:t>: </a:t>
            </a:r>
            <a:r>
              <a:rPr lang="en" sz="1200" b="0" i="0" u="none" strike="noStrike" cap="none">
                <a:solidFill>
                  <a:srgbClr val="2F2F2F"/>
                </a:solidFill>
                <a:highlight>
                  <a:schemeClr val="lt1"/>
                </a:highlight>
                <a:latin typeface="Arial"/>
                <a:ea typeface="Arial"/>
                <a:cs typeface="Arial"/>
                <a:sym typeface="Arial"/>
              </a:rPr>
              <a:t>Tableau recently announced </a:t>
            </a:r>
            <a:r>
              <a:rPr lang="en" sz="1200" b="0" i="0" u="sng" strike="noStrike" cap="none">
                <a:solidFill>
                  <a:schemeClr val="hlink"/>
                </a:solidFill>
                <a:highlight>
                  <a:schemeClr val="lt1"/>
                </a:highlight>
                <a:latin typeface="Arial"/>
                <a:ea typeface="Arial"/>
                <a:cs typeface="Arial"/>
                <a:sym typeface="Arial"/>
                <a:hlinkClick r:id="rId3"/>
              </a:rPr>
              <a:t>Tableau Hyper</a:t>
            </a:r>
            <a:r>
              <a:rPr lang="en" sz="1200" b="0" i="0" u="none" strike="noStrike" cap="none">
                <a:solidFill>
                  <a:srgbClr val="2F2F2F"/>
                </a:solidFill>
                <a:highlight>
                  <a:schemeClr val="lt1"/>
                </a:highlight>
                <a:latin typeface="Arial"/>
                <a:ea typeface="Arial"/>
                <a:cs typeface="Arial"/>
                <a:sym typeface="Arial"/>
              </a:rPr>
              <a:t> to improve performance. </a:t>
            </a:r>
            <a:endParaRPr sz="1200" b="0" i="0" u="none" strike="noStrike" cap="none">
              <a:solidFill>
                <a:srgbClr val="2F2F2F"/>
              </a:solidFill>
              <a:highlight>
                <a:schemeClr val="lt1"/>
              </a:highlight>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rgbClr val="2F2F2F"/>
              </a:solidFill>
              <a:highlight>
                <a:schemeClr val="lt1"/>
              </a:highlight>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rgbClr val="2F2F2F"/>
                </a:solidFill>
                <a:highlight>
                  <a:schemeClr val="lt1"/>
                </a:highlight>
                <a:latin typeface="Arial"/>
                <a:ea typeface="Arial"/>
                <a:cs typeface="Arial"/>
                <a:sym typeface="Arial"/>
              </a:rPr>
              <a:t>Likewise, Python is normally limited to the power of your computer, unless you are running it in an online environment. </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9e54a3732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424" name="Google Shape;1424;g39e54a37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8" name="Google Shape;1548;p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200" b="1" i="0" u="none" strike="noStrike" cap="none" dirty="0">
                <a:solidFill>
                  <a:schemeClr val="dk1"/>
                </a:solidFill>
                <a:latin typeface="Arial"/>
                <a:ea typeface="Arial"/>
                <a:cs typeface="Arial"/>
                <a:sym typeface="Arial"/>
              </a:rPr>
              <a:t>Instructor comments</a:t>
            </a:r>
            <a:r>
              <a:rPr lang="en" sz="1200" b="0" i="0" u="none" strike="noStrike" cap="none" dirty="0">
                <a:solidFill>
                  <a:schemeClr val="dk1"/>
                </a:solidFill>
                <a:latin typeface="Arial"/>
                <a:ea typeface="Arial"/>
                <a:cs typeface="Arial"/>
                <a:sym typeface="Arial"/>
              </a:rPr>
              <a:t>: This image is a scatterplot made from the “Diamonds data set” that compares carat and price by color. The image on the left was created using Tableau and the image on the right was created using Python.</a:t>
            </a: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200" b="1" i="0" u="none" strike="noStrike" cap="none" dirty="0">
                <a:solidFill>
                  <a:schemeClr val="dk1"/>
                </a:solidFill>
                <a:latin typeface="Arial"/>
                <a:ea typeface="Arial"/>
                <a:cs typeface="Arial"/>
                <a:sym typeface="Arial"/>
              </a:rPr>
              <a:t>Talking Points</a:t>
            </a:r>
            <a:r>
              <a:rPr lang="en" sz="1200" b="0" i="0" u="none" strike="noStrike" cap="none" dirty="0">
                <a:solidFill>
                  <a:schemeClr val="dk1"/>
                </a:solidFill>
                <a:latin typeface="Arial"/>
                <a:ea typeface="Arial"/>
                <a:cs typeface="Arial"/>
                <a:sym typeface="Arial"/>
              </a:rPr>
              <a:t>: There are pros and cons of both platforms (Tableau and Python). Creating graphs with Tableau is as simple as drag and drop, but as we can see with the Python plot, almost anything Tableau can do can also be replicated (for free) using plotting tools in Python. </a:t>
            </a:r>
            <a:br>
              <a:rPr lang="en" sz="1200" b="0" i="0" u="none" strike="noStrike" cap="none" dirty="0">
                <a:solidFill>
                  <a:schemeClr val="dk1"/>
                </a:solidFill>
                <a:latin typeface="Arial"/>
                <a:ea typeface="Arial"/>
                <a:cs typeface="Arial"/>
                <a:sym typeface="Arial"/>
              </a:rPr>
            </a:br>
            <a:r>
              <a:rPr lang="en" sz="1200" b="0" i="0" u="none" strike="noStrike" cap="none" dirty="0">
                <a:solidFill>
                  <a:schemeClr val="dk1"/>
                </a:solidFill>
                <a:latin typeface="Arial"/>
                <a:ea typeface="Arial"/>
                <a:cs typeface="Arial"/>
                <a:sym typeface="Arial"/>
              </a:rPr>
              <a:t/>
            </a:r>
            <a:br>
              <a:rPr lang="en" sz="1200" b="0" i="0" u="none" strike="noStrike" cap="none" dirty="0">
                <a:solidFill>
                  <a:schemeClr val="dk1"/>
                </a:solidFill>
                <a:latin typeface="Arial"/>
                <a:ea typeface="Arial"/>
                <a:cs typeface="Arial"/>
                <a:sym typeface="Arial"/>
              </a:rPr>
            </a:br>
            <a:r>
              <a:rPr lang="en" sz="1200" b="0" i="0" u="none" strike="noStrike" cap="none" dirty="0">
                <a:solidFill>
                  <a:schemeClr val="dk1"/>
                </a:solidFill>
                <a:latin typeface="Arial"/>
                <a:ea typeface="Arial"/>
                <a:cs typeface="Arial"/>
                <a:sym typeface="Arial"/>
              </a:rPr>
              <a:t>Open-source Python libraries may also allow you to code plots that might not be possible in tools like Tableau and Excel. Large companies may not mind spending money for unified Tableau licenses, but smaller companies might prefer to rely on open-source software (like Python) to keep costs low.</a:t>
            </a: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dirty="0">
                <a:solidFill>
                  <a:schemeClr val="dk1"/>
                </a:solidFill>
                <a:latin typeface="Arial"/>
                <a:ea typeface="Arial"/>
                <a:cs typeface="Arial"/>
                <a:sym typeface="Arial"/>
              </a:rPr>
              <a:t>Ultimately, it comes down to your preference, goals, and business constraints. </a:t>
            </a:r>
            <a:br>
              <a:rPr lang="en" sz="1200" b="0" i="0" u="none" strike="noStrike" cap="none" dirty="0">
                <a:solidFill>
                  <a:schemeClr val="dk1"/>
                </a:solidFill>
                <a:latin typeface="Arial"/>
                <a:ea typeface="Arial"/>
                <a:cs typeface="Arial"/>
                <a:sym typeface="Arial"/>
              </a:rPr>
            </a:b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p2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p:txBody>
      </p:sp>
      <p:sp>
        <p:nvSpPr>
          <p:cNvPr id="1558" name="Google Shape;155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4" name="Google Shape;1564;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70" name="Google Shape;1570;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77" name="Google Shape;1577;p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3" name="Google Shape;1583;p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9" name="Google Shape;1589;p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Arial"/>
                <a:ea typeface="Arial"/>
                <a:cs typeface="Arial"/>
                <a:sym typeface="Arial"/>
              </a:rPr>
              <a:t>* Most Python dataframes are single-server, so their size is limited to your computer’s memory…. but they don’t have to be! For example, many data scientists host their data and run their analysis on virtual servers.</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96" name="Google Shape;1596;p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02" name="Google Shape;1602;p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4292E"/>
                </a:solidFill>
                <a:highlight>
                  <a:schemeClr val="lt1"/>
                </a:highlight>
                <a:latin typeface="Georgia"/>
                <a:ea typeface="Georgia"/>
                <a:cs typeface="Georgia"/>
                <a:sym typeface="Georgia"/>
              </a:rPr>
              <a:t>Examples for each step:</a:t>
            </a:r>
            <a:endParaRPr sz="1100" b="1" i="0" u="none" strike="noStrike" cap="none">
              <a:solidFill>
                <a:srgbClr val="24292E"/>
              </a:solidFill>
              <a:highlight>
                <a:schemeClr val="lt1"/>
              </a:highlight>
              <a:latin typeface="Georgia"/>
              <a:ea typeface="Georgia"/>
              <a:cs typeface="Georgia"/>
              <a:sym typeface="Georgia"/>
            </a:endParaRPr>
          </a:p>
          <a:p>
            <a:pPr marL="457200" marR="0" lvl="0" indent="-298450" algn="l" rtl="0">
              <a:lnSpc>
                <a:spcPct val="115000"/>
              </a:lnSpc>
              <a:spcBef>
                <a:spcPts val="1000"/>
              </a:spcBef>
              <a:spcAft>
                <a:spcPts val="0"/>
              </a:spcAft>
              <a:buClr>
                <a:srgbClr val="24292E"/>
              </a:buClr>
              <a:buSzPts val="1100"/>
              <a:buFont typeface="Georgia"/>
              <a:buAutoNum type="arabicPeriod"/>
            </a:pPr>
            <a:r>
              <a:rPr lang="en" sz="1100" b="0" i="0" u="none" strike="noStrike" cap="none">
                <a:solidFill>
                  <a:srgbClr val="24292E"/>
                </a:solidFill>
                <a:highlight>
                  <a:schemeClr val="lt1"/>
                </a:highlight>
                <a:latin typeface="Georgia"/>
                <a:ea typeface="Georgia"/>
                <a:cs typeface="Georgia"/>
                <a:sym typeface="Georgia"/>
              </a:rPr>
              <a:t>Clean your data</a:t>
            </a:r>
            <a:endParaRPr sz="1100" b="0" i="0" u="none" strike="noStrike" cap="none">
              <a:solidFill>
                <a:srgbClr val="24292E"/>
              </a:solidFill>
              <a:highlight>
                <a:schemeClr val="lt1"/>
              </a:highlight>
              <a:latin typeface="Georgia"/>
              <a:ea typeface="Georgia"/>
              <a:cs typeface="Georgia"/>
              <a:sym typeface="Georgia"/>
            </a:endParaRPr>
          </a:p>
          <a:p>
            <a:pPr marL="914400" marR="0" lvl="1" indent="-298450" algn="l" rtl="0">
              <a:lnSpc>
                <a:spcPct val="115000"/>
              </a:lnSpc>
              <a:spcBef>
                <a:spcPts val="0"/>
              </a:spcBef>
              <a:spcAft>
                <a:spcPts val="0"/>
              </a:spcAft>
              <a:buClr>
                <a:srgbClr val="7A1743"/>
              </a:buClr>
              <a:buSzPts val="1100"/>
              <a:buFont typeface="Georgia"/>
              <a:buAutoNum type="alphaLcPeriod"/>
            </a:pPr>
            <a:r>
              <a:rPr lang="en" sz="1100" b="0" i="0" u="none" strike="noStrike" cap="none">
                <a:solidFill>
                  <a:srgbClr val="7A1743"/>
                </a:solidFill>
                <a:highlight>
                  <a:schemeClr val="lt1"/>
                </a:highlight>
                <a:latin typeface="Georgia"/>
                <a:ea typeface="Georgia"/>
                <a:cs typeface="Georgia"/>
                <a:sym typeface="Georgia"/>
              </a:rPr>
              <a:t>Replace missing values.</a:t>
            </a:r>
            <a:endParaRPr sz="1100" b="0" i="0" u="none" strike="noStrike" cap="none">
              <a:solidFill>
                <a:srgbClr val="7A1743"/>
              </a:solidFill>
              <a:highlight>
                <a:schemeClr val="lt1"/>
              </a:highlight>
              <a:latin typeface="Georgia"/>
              <a:ea typeface="Georgia"/>
              <a:cs typeface="Georgia"/>
              <a:sym typeface="Georgia"/>
            </a:endParaRPr>
          </a:p>
          <a:p>
            <a:pPr marL="914400" marR="0" lvl="1" indent="-298450" algn="l" rtl="0">
              <a:lnSpc>
                <a:spcPct val="115000"/>
              </a:lnSpc>
              <a:spcBef>
                <a:spcPts val="0"/>
              </a:spcBef>
              <a:spcAft>
                <a:spcPts val="0"/>
              </a:spcAft>
              <a:buClr>
                <a:srgbClr val="7A1743"/>
              </a:buClr>
              <a:buSzPts val="1100"/>
              <a:buFont typeface="Georgia"/>
              <a:buAutoNum type="alphaLcPeriod"/>
            </a:pPr>
            <a:r>
              <a:rPr lang="en" sz="1100" b="0" i="0" u="none" strike="noStrike" cap="none">
                <a:solidFill>
                  <a:srgbClr val="7A1743"/>
                </a:solidFill>
                <a:highlight>
                  <a:schemeClr val="lt1"/>
                </a:highlight>
                <a:latin typeface="Georgia"/>
                <a:ea typeface="Georgia"/>
                <a:cs typeface="Georgia"/>
                <a:sym typeface="Georgia"/>
              </a:rPr>
              <a:t>Create new columns/variables.</a:t>
            </a:r>
            <a:endParaRPr sz="1100" b="0" i="0" u="none" strike="noStrike" cap="none">
              <a:solidFill>
                <a:srgbClr val="7A1743"/>
              </a:solidFill>
              <a:highlight>
                <a:schemeClr val="lt1"/>
              </a:highlight>
              <a:latin typeface="Georgia"/>
              <a:ea typeface="Georgia"/>
              <a:cs typeface="Georgia"/>
              <a:sym typeface="Georgia"/>
            </a:endParaRPr>
          </a:p>
          <a:p>
            <a:pPr marL="914400" marR="0" lvl="1" indent="-298450" algn="l" rtl="0">
              <a:lnSpc>
                <a:spcPct val="115000"/>
              </a:lnSpc>
              <a:spcBef>
                <a:spcPts val="0"/>
              </a:spcBef>
              <a:spcAft>
                <a:spcPts val="0"/>
              </a:spcAft>
              <a:buClr>
                <a:srgbClr val="24292E"/>
              </a:buClr>
              <a:buSzPts val="1100"/>
              <a:buFont typeface="Georgia"/>
              <a:buAutoNum type="alphaLcPeriod"/>
            </a:pPr>
            <a:r>
              <a:rPr lang="en" sz="1100" b="0" i="0" u="none" strike="noStrike" cap="none">
                <a:solidFill>
                  <a:srgbClr val="7A1743"/>
                </a:solidFill>
                <a:highlight>
                  <a:schemeClr val="lt1"/>
                </a:highlight>
                <a:latin typeface="Georgia"/>
                <a:ea typeface="Georgia"/>
                <a:cs typeface="Georgia"/>
                <a:sym typeface="Georgia"/>
              </a:rPr>
              <a:t>Join multiple tables together to create a master table.</a:t>
            </a:r>
            <a:r>
              <a:rPr lang="en" sz="1100" b="0" i="0" u="none" strike="noStrike" cap="none">
                <a:solidFill>
                  <a:srgbClr val="24292E"/>
                </a:solidFill>
                <a:highlight>
                  <a:schemeClr val="lt1"/>
                </a:highlight>
                <a:latin typeface="Georgia"/>
                <a:ea typeface="Georgia"/>
                <a:cs typeface="Georgia"/>
                <a:sym typeface="Georgia"/>
              </a:rPr>
              <a:t/>
            </a:r>
            <a:br>
              <a:rPr lang="en" sz="1100" b="0" i="0" u="none" strike="noStrike" cap="none">
                <a:solidFill>
                  <a:srgbClr val="24292E"/>
                </a:solidFill>
                <a:highlight>
                  <a:schemeClr val="lt1"/>
                </a:highlight>
                <a:latin typeface="Georgia"/>
                <a:ea typeface="Georgia"/>
                <a:cs typeface="Georgia"/>
                <a:sym typeface="Georgia"/>
              </a:rPr>
            </a:br>
            <a:endParaRPr sz="1100" b="0" i="0" u="none" strike="noStrike" cap="none">
              <a:solidFill>
                <a:srgbClr val="24292E"/>
              </a:solidFill>
              <a:highlight>
                <a:schemeClr val="lt1"/>
              </a:highlight>
              <a:latin typeface="Georgia"/>
              <a:ea typeface="Georgia"/>
              <a:cs typeface="Georgia"/>
              <a:sym typeface="Georgia"/>
            </a:endParaRPr>
          </a:p>
          <a:p>
            <a:pPr marL="457200" marR="0" lvl="0" indent="-298450" algn="l" rtl="0">
              <a:lnSpc>
                <a:spcPct val="115000"/>
              </a:lnSpc>
              <a:spcBef>
                <a:spcPts val="0"/>
              </a:spcBef>
              <a:spcAft>
                <a:spcPts val="0"/>
              </a:spcAft>
              <a:buClr>
                <a:srgbClr val="24292E"/>
              </a:buClr>
              <a:buSzPts val="1100"/>
              <a:buFont typeface="Georgia"/>
              <a:buAutoNum type="arabicPeriod"/>
            </a:pPr>
            <a:r>
              <a:rPr lang="en" sz="1100" b="0" i="0" u="none" strike="noStrike" cap="none">
                <a:solidFill>
                  <a:srgbClr val="24292E"/>
                </a:solidFill>
                <a:highlight>
                  <a:schemeClr val="lt1"/>
                </a:highlight>
                <a:latin typeface="Georgia"/>
                <a:ea typeface="Georgia"/>
                <a:cs typeface="Georgia"/>
                <a:sym typeface="Georgia"/>
              </a:rPr>
              <a:t>Find summary statistics</a:t>
            </a:r>
            <a:endParaRPr sz="1100" b="0" i="0" u="none" strike="noStrike" cap="none">
              <a:solidFill>
                <a:srgbClr val="24292E"/>
              </a:solidFill>
              <a:highlight>
                <a:schemeClr val="lt1"/>
              </a:highlight>
              <a:latin typeface="Georgia"/>
              <a:ea typeface="Georgia"/>
              <a:cs typeface="Georgia"/>
              <a:sym typeface="Georgia"/>
            </a:endParaRPr>
          </a:p>
          <a:p>
            <a:pPr marL="914400" marR="0" lvl="1" indent="-298450" algn="l" rtl="0">
              <a:lnSpc>
                <a:spcPct val="115000"/>
              </a:lnSpc>
              <a:spcBef>
                <a:spcPts val="0"/>
              </a:spcBef>
              <a:spcAft>
                <a:spcPts val="0"/>
              </a:spcAft>
              <a:buClr>
                <a:srgbClr val="24292E"/>
              </a:buClr>
              <a:buSzPts val="1100"/>
              <a:buFont typeface="Georgia"/>
              <a:buAutoNum type="alphaLcPeriod"/>
            </a:pPr>
            <a:r>
              <a:rPr lang="en" sz="1100" b="0" i="0" u="none" strike="noStrike" cap="none">
                <a:solidFill>
                  <a:srgbClr val="7A1743"/>
                </a:solidFill>
                <a:highlight>
                  <a:schemeClr val="lt1"/>
                </a:highlight>
                <a:latin typeface="Georgia"/>
                <a:ea typeface="Georgia"/>
                <a:cs typeface="Georgia"/>
                <a:sym typeface="Georgia"/>
              </a:rPr>
              <a:t>Similar to the way you might use GROUP BY or SUM functions in SQL.</a:t>
            </a:r>
            <a:r>
              <a:rPr lang="en" sz="1100" b="0" i="0" u="none" strike="noStrike" cap="none">
                <a:solidFill>
                  <a:srgbClr val="24292E"/>
                </a:solidFill>
                <a:highlight>
                  <a:schemeClr val="lt1"/>
                </a:highlight>
                <a:latin typeface="Georgia"/>
                <a:ea typeface="Georgia"/>
                <a:cs typeface="Georgia"/>
                <a:sym typeface="Georgia"/>
              </a:rPr>
              <a:t/>
            </a:r>
            <a:br>
              <a:rPr lang="en" sz="1100" b="0" i="0" u="none" strike="noStrike" cap="none">
                <a:solidFill>
                  <a:srgbClr val="24292E"/>
                </a:solidFill>
                <a:highlight>
                  <a:schemeClr val="lt1"/>
                </a:highlight>
                <a:latin typeface="Georgia"/>
                <a:ea typeface="Georgia"/>
                <a:cs typeface="Georgia"/>
                <a:sym typeface="Georgia"/>
              </a:rPr>
            </a:br>
            <a:endParaRPr sz="1100" b="0" i="0" u="none" strike="noStrike" cap="none">
              <a:solidFill>
                <a:srgbClr val="24292E"/>
              </a:solidFill>
              <a:highlight>
                <a:schemeClr val="lt1"/>
              </a:highlight>
              <a:latin typeface="Georgia"/>
              <a:ea typeface="Georgia"/>
              <a:cs typeface="Georgia"/>
              <a:sym typeface="Georgia"/>
            </a:endParaRPr>
          </a:p>
          <a:p>
            <a:pPr marL="457200" marR="0" lvl="0" indent="-298450" algn="l" rtl="0">
              <a:lnSpc>
                <a:spcPct val="115000"/>
              </a:lnSpc>
              <a:spcBef>
                <a:spcPts val="0"/>
              </a:spcBef>
              <a:spcAft>
                <a:spcPts val="0"/>
              </a:spcAft>
              <a:buClr>
                <a:srgbClr val="24292E"/>
              </a:buClr>
              <a:buSzPts val="1100"/>
              <a:buFont typeface="Georgia"/>
              <a:buAutoNum type="arabicPeriod"/>
            </a:pPr>
            <a:r>
              <a:rPr lang="en" sz="1100" b="0" i="0" u="none" strike="noStrike" cap="none">
                <a:solidFill>
                  <a:srgbClr val="24292E"/>
                </a:solidFill>
                <a:highlight>
                  <a:schemeClr val="lt1"/>
                </a:highlight>
                <a:latin typeface="Georgia"/>
                <a:ea typeface="Georgia"/>
                <a:cs typeface="Georgia"/>
                <a:sym typeface="Georgia"/>
              </a:rPr>
              <a:t>Visually represent your data using plotting libraries </a:t>
            </a:r>
            <a:endParaRPr sz="1100" b="0" i="0" u="none" strike="noStrike" cap="none">
              <a:solidFill>
                <a:srgbClr val="24292E"/>
              </a:solidFill>
              <a:highlight>
                <a:schemeClr val="lt1"/>
              </a:highlight>
              <a:latin typeface="Georgia"/>
              <a:ea typeface="Georgia"/>
              <a:cs typeface="Georgia"/>
              <a:sym typeface="Georgia"/>
            </a:endParaRPr>
          </a:p>
          <a:p>
            <a:pPr marL="914400" marR="0" lvl="1" indent="-298450" algn="l" rtl="0">
              <a:lnSpc>
                <a:spcPct val="115000"/>
              </a:lnSpc>
              <a:spcBef>
                <a:spcPts val="0"/>
              </a:spcBef>
              <a:spcAft>
                <a:spcPts val="0"/>
              </a:spcAft>
              <a:buClr>
                <a:srgbClr val="24292E"/>
              </a:buClr>
              <a:buSzPts val="1100"/>
              <a:buFont typeface="Georgia"/>
              <a:buAutoNum type="alphaLcPeriod"/>
            </a:pPr>
            <a:r>
              <a:rPr lang="en" sz="1100" b="0" i="0" u="none" strike="noStrike" cap="none">
                <a:solidFill>
                  <a:srgbClr val="24292E"/>
                </a:solidFill>
                <a:highlight>
                  <a:schemeClr val="lt1"/>
                </a:highlight>
                <a:latin typeface="Georgia"/>
                <a:ea typeface="Georgia"/>
                <a:cs typeface="Georgia"/>
                <a:sym typeface="Georgia"/>
              </a:rPr>
              <a:t>Much like you would in Tableau!</a:t>
            </a:r>
            <a:endParaRPr sz="1100" b="0" i="0" u="none" strike="noStrike" cap="none">
              <a:solidFill>
                <a:srgbClr val="24292E"/>
              </a:solidFill>
              <a:highlight>
                <a:schemeClr val="lt1"/>
              </a:highlight>
              <a:latin typeface="Georgia"/>
              <a:ea typeface="Georgia"/>
              <a:cs typeface="Georgia"/>
              <a:sym typeface="Georgia"/>
            </a:endParaRPr>
          </a:p>
          <a:p>
            <a:pPr marL="1371600" marR="0" lvl="2" indent="-298450" algn="l" rtl="0">
              <a:lnSpc>
                <a:spcPct val="115000"/>
              </a:lnSpc>
              <a:spcBef>
                <a:spcPts val="0"/>
              </a:spcBef>
              <a:spcAft>
                <a:spcPts val="0"/>
              </a:spcAft>
              <a:buClr>
                <a:srgbClr val="7A1743"/>
              </a:buClr>
              <a:buSzPts val="1100"/>
              <a:buFont typeface="Georgia"/>
              <a:buAutoNum type="romanLcPeriod"/>
            </a:pPr>
            <a:r>
              <a:rPr lang="en" sz="1100" b="0" i="0" u="none" strike="noStrike" cap="none">
                <a:solidFill>
                  <a:srgbClr val="7A1743"/>
                </a:solidFill>
                <a:highlight>
                  <a:schemeClr val="lt1"/>
                </a:highlight>
                <a:latin typeface="Georgia"/>
                <a:ea typeface="Georgia"/>
                <a:cs typeface="Georgia"/>
                <a:sym typeface="Georgia"/>
              </a:rPr>
              <a:t>Histograms</a:t>
            </a:r>
            <a:endParaRPr sz="1100" b="0" i="0" u="none" strike="noStrike" cap="none">
              <a:solidFill>
                <a:srgbClr val="7A1743"/>
              </a:solidFill>
              <a:highlight>
                <a:schemeClr val="lt1"/>
              </a:highlight>
              <a:latin typeface="Georgia"/>
              <a:ea typeface="Georgia"/>
              <a:cs typeface="Georgia"/>
              <a:sym typeface="Georgia"/>
            </a:endParaRPr>
          </a:p>
          <a:p>
            <a:pPr marL="1371600" marR="0" lvl="2" indent="-298450" algn="l" rtl="0">
              <a:lnSpc>
                <a:spcPct val="115000"/>
              </a:lnSpc>
              <a:spcBef>
                <a:spcPts val="0"/>
              </a:spcBef>
              <a:spcAft>
                <a:spcPts val="0"/>
              </a:spcAft>
              <a:buClr>
                <a:srgbClr val="7A1743"/>
              </a:buClr>
              <a:buSzPts val="1100"/>
              <a:buFont typeface="Georgia"/>
              <a:buAutoNum type="romanLcPeriod"/>
            </a:pPr>
            <a:r>
              <a:rPr lang="en" sz="1100" b="0" i="0" u="none" strike="noStrike" cap="none">
                <a:solidFill>
                  <a:srgbClr val="7A1743"/>
                </a:solidFill>
                <a:highlight>
                  <a:schemeClr val="lt1"/>
                </a:highlight>
                <a:latin typeface="Georgia"/>
                <a:ea typeface="Georgia"/>
                <a:cs typeface="Georgia"/>
                <a:sym typeface="Georgia"/>
              </a:rPr>
              <a:t>Line charts</a:t>
            </a:r>
            <a:endParaRPr sz="1100" b="0" i="0" u="none" strike="noStrike" cap="none">
              <a:solidFill>
                <a:srgbClr val="7A1743"/>
              </a:solidFill>
              <a:highlight>
                <a:schemeClr val="lt1"/>
              </a:highlight>
              <a:latin typeface="Georgia"/>
              <a:ea typeface="Georgia"/>
              <a:cs typeface="Georgia"/>
              <a:sym typeface="Georgia"/>
            </a:endParaRPr>
          </a:p>
          <a:p>
            <a:pPr marL="1371600" marR="0" lvl="2" indent="-298450" algn="l" rtl="0">
              <a:lnSpc>
                <a:spcPct val="115000"/>
              </a:lnSpc>
              <a:spcBef>
                <a:spcPts val="0"/>
              </a:spcBef>
              <a:spcAft>
                <a:spcPts val="0"/>
              </a:spcAft>
              <a:buClr>
                <a:srgbClr val="24292E"/>
              </a:buClr>
              <a:buSzPts val="1100"/>
              <a:buFont typeface="Georgia"/>
              <a:buAutoNum type="romanLcPeriod"/>
            </a:pPr>
            <a:r>
              <a:rPr lang="en" sz="1100" b="0" i="0" u="none" strike="noStrike" cap="none">
                <a:solidFill>
                  <a:srgbClr val="7A1743"/>
                </a:solidFill>
                <a:highlight>
                  <a:schemeClr val="lt1"/>
                </a:highlight>
                <a:latin typeface="Georgia"/>
                <a:ea typeface="Georgia"/>
                <a:cs typeface="Georgia"/>
                <a:sym typeface="Georgia"/>
              </a:rPr>
              <a:t>Bar charts</a:t>
            </a:r>
            <a:r>
              <a:rPr lang="en" sz="1100" b="0" i="0" u="none" strike="noStrike" cap="none">
                <a:solidFill>
                  <a:srgbClr val="24292E"/>
                </a:solidFill>
                <a:highlight>
                  <a:schemeClr val="lt1"/>
                </a:highlight>
                <a:latin typeface="Georgia"/>
                <a:ea typeface="Georgia"/>
                <a:cs typeface="Georgia"/>
                <a:sym typeface="Georgia"/>
              </a:rPr>
              <a:t/>
            </a:r>
            <a:br>
              <a:rPr lang="en" sz="1100" b="0" i="0" u="none" strike="noStrike" cap="none">
                <a:solidFill>
                  <a:srgbClr val="24292E"/>
                </a:solidFill>
                <a:highlight>
                  <a:schemeClr val="lt1"/>
                </a:highlight>
                <a:latin typeface="Georgia"/>
                <a:ea typeface="Georgia"/>
                <a:cs typeface="Georgia"/>
                <a:sym typeface="Georgia"/>
              </a:rPr>
            </a:br>
            <a:endParaRPr sz="1100" b="0" i="0" u="none" strike="noStrike" cap="none">
              <a:solidFill>
                <a:srgbClr val="24292E"/>
              </a:solidFill>
              <a:highlight>
                <a:schemeClr val="lt1"/>
              </a:highlight>
              <a:latin typeface="Georgia"/>
              <a:ea typeface="Georgia"/>
              <a:cs typeface="Georgia"/>
              <a:sym typeface="Georgia"/>
            </a:endParaRPr>
          </a:p>
          <a:p>
            <a:pPr marL="457200" marR="0" lvl="0" indent="-298450" algn="l" rtl="0">
              <a:lnSpc>
                <a:spcPct val="115000"/>
              </a:lnSpc>
              <a:spcBef>
                <a:spcPts val="0"/>
              </a:spcBef>
              <a:spcAft>
                <a:spcPts val="0"/>
              </a:spcAft>
              <a:buClr>
                <a:srgbClr val="24292E"/>
              </a:buClr>
              <a:buSzPts val="1100"/>
              <a:buFont typeface="Georgia"/>
              <a:buAutoNum type="arabicPeriod"/>
            </a:pPr>
            <a:r>
              <a:rPr lang="en" sz="1100" b="0" i="0" u="none" strike="noStrike" cap="none">
                <a:solidFill>
                  <a:srgbClr val="24292E"/>
                </a:solidFill>
                <a:highlight>
                  <a:schemeClr val="lt1"/>
                </a:highlight>
                <a:latin typeface="Georgia"/>
                <a:ea typeface="Georgia"/>
                <a:cs typeface="Georgia"/>
                <a:sym typeface="Georgia"/>
              </a:rPr>
              <a:t>Use machine learning libraries to make predictions about your data.</a:t>
            </a:r>
            <a:endParaRPr sz="1100" b="0" i="0" u="none" strike="noStrike" cap="none">
              <a:solidFill>
                <a:srgbClr val="24292E"/>
              </a:solidFill>
              <a:highlight>
                <a:schemeClr val="lt1"/>
              </a:highlight>
              <a:latin typeface="Georgia"/>
              <a:ea typeface="Georgia"/>
              <a:cs typeface="Georgia"/>
              <a:sym typeface="Georgia"/>
            </a:endParaRPr>
          </a:p>
          <a:p>
            <a:pPr marL="914400" marR="0" lvl="1" indent="-298450" algn="l" rtl="0">
              <a:lnSpc>
                <a:spcPct val="115000"/>
              </a:lnSpc>
              <a:spcBef>
                <a:spcPts val="0"/>
              </a:spcBef>
              <a:spcAft>
                <a:spcPts val="0"/>
              </a:spcAft>
              <a:buClr>
                <a:srgbClr val="7A1743"/>
              </a:buClr>
              <a:buSzPts val="1100"/>
              <a:buFont typeface="Georgia"/>
              <a:buAutoNum type="alphaLcPeriod"/>
            </a:pPr>
            <a:r>
              <a:rPr lang="en" sz="1100" b="0" i="0" u="none" strike="noStrike" cap="none">
                <a:solidFill>
                  <a:srgbClr val="7A1743"/>
                </a:solidFill>
                <a:highlight>
                  <a:schemeClr val="lt1"/>
                </a:highlight>
                <a:latin typeface="Georgia"/>
                <a:ea typeface="Georgia"/>
                <a:cs typeface="Georgia"/>
                <a:sym typeface="Georgia"/>
              </a:rPr>
              <a:t>This is a fast growing area and is one reason python is so popular in data science.</a:t>
            </a:r>
            <a:endParaRPr sz="1100" b="0" i="0" u="none" strike="noStrike" cap="none">
              <a:solidFill>
                <a:srgbClr val="7A1743"/>
              </a:solidFill>
              <a:highlight>
                <a:schemeClr val="lt1"/>
              </a:highlight>
              <a:latin typeface="Georgia"/>
              <a:ea typeface="Georgia"/>
              <a:cs typeface="Georgia"/>
              <a:sym typeface="Georgia"/>
            </a:endParaRPr>
          </a:p>
          <a:p>
            <a:pPr marL="0" marR="0" lvl="0" indent="0" algn="l" rtl="0">
              <a:lnSpc>
                <a:spcPct val="100000"/>
              </a:lnSpc>
              <a:spcBef>
                <a:spcPts val="100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3898eeb9a3_0_7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p:txBody>
      </p:sp>
      <p:sp>
        <p:nvSpPr>
          <p:cNvPr id="1608" name="Google Shape;1608;g3898eeb9a3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390dc84db8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430" name="Google Shape;1430;g390dc84db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3898eeb9a3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14" name="Google Shape;1614;g3898eeb9a3_0_8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3898eeb9a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22" name="Google Shape;1622;g3898eeb9a3_0_9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g3898eeb9a3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28" name="Google Shape;1628;g3898eeb9a3_0_1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g3898eeb9a3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34" name="Google Shape;1634;g3898eeb9a3_0_15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Google Shape;1640;g3898eeb9a3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41" name="Google Shape;1641;g3898eeb9a3_0_15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48" name="Google Shape;1648;p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rgbClr val="000000"/>
                </a:solidFill>
                <a:latin typeface="Arial"/>
                <a:ea typeface="Arial"/>
                <a:cs typeface="Arial"/>
                <a:sym typeface="Arial"/>
              </a:rPr>
              <a:t>Jupyter is an environment for working with code, also referred to as an “interactive development environment” or IDE.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rgbClr val="000000"/>
                </a:solidFill>
                <a:latin typeface="Arial"/>
                <a:ea typeface="Arial"/>
                <a:cs typeface="Arial"/>
                <a:sym typeface="Arial"/>
              </a:rPr>
              <a:t>Like most IDE’s, your specific options, versions, and configurations may vary based on user preference.</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55" name="Google Shape;1655;p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0" i="0" u="none" strike="noStrike" cap="none">
                <a:solidFill>
                  <a:schemeClr val="dk1"/>
                </a:solidFill>
                <a:latin typeface="Arial"/>
                <a:ea typeface="Arial"/>
                <a:cs typeface="Arial"/>
                <a:sym typeface="Arial"/>
              </a:rPr>
              <a:t>* </a:t>
            </a:r>
            <a:r>
              <a:rPr lang="en" sz="1200" b="1" i="0" u="none" strike="noStrike" cap="none">
                <a:solidFill>
                  <a:schemeClr val="dk1"/>
                </a:solidFill>
                <a:latin typeface="Arial"/>
                <a:ea typeface="Arial"/>
                <a:cs typeface="Arial"/>
                <a:sym typeface="Arial"/>
              </a:rPr>
              <a:t>Deep dive</a:t>
            </a:r>
            <a:r>
              <a:rPr lang="en" sz="1200" b="0" i="0" u="none" strike="noStrike" cap="none">
                <a:solidFill>
                  <a:schemeClr val="dk1"/>
                </a:solidFill>
                <a:latin typeface="Arial"/>
                <a:ea typeface="Arial"/>
                <a:cs typeface="Arial"/>
                <a:sym typeface="Arial"/>
              </a:rPr>
              <a:t>: Jupyter is technically a console that runs iPython notebooks, which is a distinct kernel environment. </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a:solidFill>
                  <a:schemeClr val="dk1"/>
                </a:solidFill>
                <a:latin typeface="Arial"/>
                <a:ea typeface="Arial"/>
                <a:cs typeface="Arial"/>
                <a:sym typeface="Arial"/>
              </a:rPr>
              <a:t>In practice, these two tools have merged; while notebook files are still technically labeled .ipynb (e.g. ipython notebook), it is fine to describe them as “Jupyter” notebooks. </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Arial"/>
                <a:ea typeface="Arial"/>
                <a:cs typeface="Arial"/>
                <a:sym typeface="Arial"/>
              </a:rPr>
              <a:t>If you want to read more about how these two tools converged, go here: </a:t>
            </a:r>
            <a:r>
              <a:rPr lang="en" sz="1200" b="0" i="0" u="sng" strike="noStrike" cap="none">
                <a:solidFill>
                  <a:schemeClr val="hlink"/>
                </a:solidFill>
                <a:latin typeface="Arial"/>
                <a:ea typeface="Arial"/>
                <a:cs typeface="Arial"/>
                <a:sym typeface="Arial"/>
                <a:hlinkClick r:id="rId3"/>
              </a:rPr>
              <a:t>https://ipython.org</a:t>
            </a:r>
            <a:r>
              <a:rPr lang="en" sz="1200" b="0" i="0" u="none" strike="noStrike" cap="none">
                <a:solidFill>
                  <a:schemeClr val="dk1"/>
                </a:solidFill>
                <a:latin typeface="Arial"/>
                <a:ea typeface="Arial"/>
                <a:cs typeface="Arial"/>
                <a:sym typeface="Arial"/>
              </a:rPr>
              <a:t/>
            </a:r>
            <a:br>
              <a:rPr lang="en" sz="1200" b="0" i="0" u="none" strike="noStrike" cap="none">
                <a:solidFill>
                  <a:schemeClr val="dk1"/>
                </a:solidFill>
                <a:latin typeface="Arial"/>
                <a:ea typeface="Arial"/>
                <a:cs typeface="Arial"/>
                <a:sym typeface="Arial"/>
              </a:rPr>
            </a:br>
            <a:endParaRPr sz="1200" b="1" i="0" u="none" strike="noStrike" cap="non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p4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p:txBody>
      </p:sp>
      <p:sp>
        <p:nvSpPr>
          <p:cNvPr id="1661" name="Google Shape;1661;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67" name="Google Shape;1667;p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200" b="1" i="0" u="none" strike="noStrike" cap="none">
                <a:solidFill>
                  <a:schemeClr val="dk1"/>
                </a:solidFill>
                <a:latin typeface="Arial"/>
                <a:ea typeface="Arial"/>
                <a:cs typeface="Arial"/>
                <a:sym typeface="Arial"/>
              </a:rPr>
              <a:t>Instructor note</a:t>
            </a:r>
            <a:r>
              <a:rPr lang="en" sz="1200" b="0" i="0" u="none" strike="noStrike" cap="none">
                <a:solidFill>
                  <a:schemeClr val="dk1"/>
                </a:solidFill>
                <a:latin typeface="Arial"/>
                <a:ea typeface="Arial"/>
                <a:cs typeface="Arial"/>
                <a:sym typeface="Arial"/>
              </a:rPr>
              <a:t>: Have students practice writing and creating these data types in a BQuant or Jupyter Notebook (or Python terminal).</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3898eeb9a3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73" name="Google Shape;1673;g3898eeb9a3_0_16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37" name="Google Shape;1437;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3898eeb9a3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79" name="Google Shape;1679;g3898eeb9a3_0_17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85" name="Google Shape;1685;p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200" b="1" i="0" u="none" strike="noStrike" cap="none">
                <a:solidFill>
                  <a:schemeClr val="dk1"/>
                </a:solidFill>
                <a:latin typeface="Arial"/>
                <a:ea typeface="Arial"/>
                <a:cs typeface="Arial"/>
                <a:sym typeface="Arial"/>
              </a:rPr>
              <a:t>Instructor note</a:t>
            </a:r>
            <a:r>
              <a:rPr lang="en" sz="1200" b="0" i="0" u="none" strike="noStrike" cap="none">
                <a:solidFill>
                  <a:schemeClr val="dk1"/>
                </a:solidFill>
                <a:latin typeface="Arial"/>
                <a:ea typeface="Arial"/>
                <a:cs typeface="Arial"/>
                <a:sym typeface="Arial"/>
              </a:rPr>
              <a:t>: Have students practice importing a sample file using the Pandas code on the next slide.</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91" name="Google Shape;1691;p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200" b="1" i="0" u="none" strike="noStrike" cap="none">
                <a:solidFill>
                  <a:schemeClr val="dk1"/>
                </a:solidFill>
                <a:latin typeface="Arial"/>
                <a:ea typeface="Arial"/>
                <a:cs typeface="Arial"/>
                <a:sym typeface="Arial"/>
              </a:rPr>
              <a:t>Instructor note</a:t>
            </a:r>
            <a:r>
              <a:rPr lang="en" sz="1200" b="0" i="0" u="none" strike="noStrike" cap="none">
                <a:solidFill>
                  <a:schemeClr val="dk1"/>
                </a:solidFill>
                <a:latin typeface="Arial"/>
                <a:ea typeface="Arial"/>
                <a:cs typeface="Arial"/>
                <a:sym typeface="Arial"/>
              </a:rPr>
              <a:t>: Have students practice importing a CSV file into a DataFrame.</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a:p>
            <a:pPr marL="457200" marR="0" lvl="0" indent="-304800" algn="l" rtl="0">
              <a:lnSpc>
                <a:spcPct val="100000"/>
              </a:lnSpc>
              <a:spcBef>
                <a:spcPts val="0"/>
              </a:spcBef>
              <a:spcAft>
                <a:spcPts val="0"/>
              </a:spcAft>
              <a:buClr>
                <a:schemeClr val="dk1"/>
              </a:buClr>
              <a:buSzPts val="1200"/>
              <a:buFont typeface="Arial"/>
              <a:buChar char="●"/>
            </a:pPr>
            <a:r>
              <a:rPr lang="en" sz="1100" b="1" i="0" u="none" strike="noStrike" cap="none">
                <a:solidFill>
                  <a:schemeClr val="dk1"/>
                </a:solidFill>
                <a:latin typeface="Arial"/>
                <a:ea typeface="Arial"/>
                <a:cs typeface="Arial"/>
                <a:sym typeface="Arial"/>
              </a:rPr>
              <a:t>Prompt</a:t>
            </a:r>
            <a:r>
              <a:rPr lang="en" sz="1100" b="0" i="0" u="none" strike="noStrike" cap="none">
                <a:solidFill>
                  <a:schemeClr val="dk1"/>
                </a:solidFill>
                <a:latin typeface="Arial"/>
                <a:ea typeface="Arial"/>
                <a:cs typeface="Arial"/>
                <a:sym typeface="Arial"/>
              </a:rPr>
              <a:t>: What is one of the primary reasons we might use Pandas to analyze our data?</a:t>
            </a:r>
            <a:endParaRPr sz="1100" b="0" i="0" u="none" strike="noStrike" cap="none">
              <a:solidFill>
                <a:schemeClr val="dk1"/>
              </a:solidFill>
              <a:latin typeface="Arial"/>
              <a:ea typeface="Arial"/>
              <a:cs typeface="Arial"/>
              <a:sym typeface="Arial"/>
            </a:endParaRPr>
          </a:p>
          <a:p>
            <a:pPr marL="457200" marR="0" lvl="0" indent="-304800" algn="l" rtl="0">
              <a:lnSpc>
                <a:spcPct val="100000"/>
              </a:lnSpc>
              <a:spcBef>
                <a:spcPts val="0"/>
              </a:spcBef>
              <a:spcAft>
                <a:spcPts val="0"/>
              </a:spcAft>
              <a:buClr>
                <a:schemeClr val="dk1"/>
              </a:buClr>
              <a:buSzPts val="1200"/>
              <a:buFont typeface="Arial"/>
              <a:buChar char="●"/>
            </a:pPr>
            <a:r>
              <a:rPr lang="en" sz="1100" b="1" i="0" u="none" strike="noStrike" cap="none">
                <a:solidFill>
                  <a:schemeClr val="dk1"/>
                </a:solidFill>
                <a:latin typeface="Arial"/>
                <a:ea typeface="Arial"/>
                <a:cs typeface="Arial"/>
                <a:sym typeface="Arial"/>
              </a:rPr>
              <a:t>Answer</a:t>
            </a:r>
            <a:r>
              <a:rPr lang="en" sz="1100" b="0" i="0" u="none" strike="noStrike" cap="none">
                <a:solidFill>
                  <a:schemeClr val="dk1"/>
                </a:solidFill>
                <a:latin typeface="Arial"/>
                <a:ea typeface="Arial"/>
                <a:cs typeface="Arial"/>
                <a:sym typeface="Arial"/>
              </a:rPr>
              <a:t>: Many reasons, but one is because Pandas makes it easier for us to create and manipulate dataframes!</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99" name="Google Shape;1699;p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200" b="1" i="0" u="none" strike="noStrike" cap="none">
                <a:solidFill>
                  <a:schemeClr val="dk1"/>
                </a:solidFill>
                <a:latin typeface="Arial"/>
                <a:ea typeface="Arial"/>
                <a:cs typeface="Arial"/>
                <a:sym typeface="Arial"/>
              </a:rPr>
              <a:t>Len:</a:t>
            </a:r>
            <a:r>
              <a:rPr lang="en" sz="1200" b="0" i="0" u="none" strike="noStrike" cap="none">
                <a:solidFill>
                  <a:schemeClr val="dk1"/>
                </a:solidFill>
                <a:latin typeface="Arial"/>
                <a:ea typeface="Arial"/>
                <a:cs typeface="Arial"/>
                <a:sym typeface="Arial"/>
              </a:rPr>
              <a:t> Returns the number of items in an object. In this case, the object n is predefined as a set of five integers, and n_mean is defined as the sum of those integers divided by the total number of items in the object n. In other words, it’s the same basic math we would use to calculate an average.</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Arial"/>
                <a:ea typeface="Arial"/>
                <a:cs typeface="Arial"/>
                <a:sym typeface="Arial"/>
              </a:rPr>
              <a:t/>
            </a:r>
            <a:br>
              <a:rPr lang="en" sz="1200" b="0" i="0" u="none" strike="noStrike" cap="none">
                <a:solidFill>
                  <a:schemeClr val="dk1"/>
                </a:solidFill>
                <a:latin typeface="Arial"/>
                <a:ea typeface="Arial"/>
                <a:cs typeface="Arial"/>
                <a:sym typeface="Arial"/>
              </a:rPr>
            </a:br>
            <a:r>
              <a:rPr lang="en" sz="1200" b="1" i="0" u="none" strike="noStrike" cap="none">
                <a:solidFill>
                  <a:schemeClr val="dk1"/>
                </a:solidFill>
                <a:latin typeface="Arial"/>
                <a:ea typeface="Arial"/>
                <a:cs typeface="Arial"/>
                <a:sym typeface="Arial"/>
              </a:rPr>
              <a:t>Instructor Note:</a:t>
            </a:r>
            <a:r>
              <a:rPr lang="en" sz="1200" b="0" i="0" u="none" strike="noStrike" cap="none">
                <a:solidFill>
                  <a:schemeClr val="dk1"/>
                </a:solidFill>
                <a:latin typeface="Arial"/>
                <a:ea typeface="Arial"/>
                <a:cs typeface="Arial"/>
                <a:sym typeface="Arial"/>
              </a:rPr>
              <a:t> Instructors should run the same code above on their own computer to demonstrate a sample Python script. Ask the class to follow along in BQuant/Jupyter if possible. This will make it easier for them to jump into the next activity.</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Google Shape;1705;p4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p:txBody>
      </p:sp>
      <p:sp>
        <p:nvSpPr>
          <p:cNvPr id="1706" name="Google Shape;1706;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12" name="Google Shape;1712;p4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200" b="1" i="0" u="none" strike="noStrike" cap="none">
                <a:solidFill>
                  <a:schemeClr val="dk1"/>
                </a:solidFill>
                <a:latin typeface="Arial"/>
                <a:ea typeface="Arial"/>
                <a:cs typeface="Arial"/>
                <a:sym typeface="Arial"/>
              </a:rPr>
              <a:t>Sidenote</a:t>
            </a:r>
            <a:r>
              <a:rPr lang="en" sz="1200" b="0" i="0" u="none" strike="noStrike" cap="none">
                <a:solidFill>
                  <a:schemeClr val="dk1"/>
                </a:solidFill>
                <a:latin typeface="Arial"/>
                <a:ea typeface="Arial"/>
                <a:cs typeface="Arial"/>
                <a:sym typeface="Arial"/>
              </a:rPr>
              <a:t>: All elements in an array have to be of the same type.</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19" name="Google Shape;1719;p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Arial"/>
              <a:buChar char="●"/>
            </a:pPr>
            <a:r>
              <a:rPr lang="en" sz="1200" b="1" i="0" u="none" strike="noStrike" cap="none">
                <a:solidFill>
                  <a:schemeClr val="dk1"/>
                </a:solidFill>
                <a:latin typeface="Arial"/>
                <a:ea typeface="Arial"/>
                <a:cs typeface="Arial"/>
                <a:sym typeface="Arial"/>
              </a:rPr>
              <a:t>Prompt</a:t>
            </a:r>
            <a:r>
              <a:rPr lang="en" sz="1200" b="0" i="0" u="none" strike="noStrike" cap="none">
                <a:solidFill>
                  <a:schemeClr val="dk1"/>
                </a:solidFill>
                <a:latin typeface="Arial"/>
                <a:ea typeface="Arial"/>
                <a:cs typeface="Arial"/>
                <a:sym typeface="Arial"/>
              </a:rPr>
              <a:t>: In the example shown, which element is the array?</a:t>
            </a:r>
            <a:endParaRPr sz="1200" b="0" i="0" u="none" strike="noStrike" cap="none">
              <a:solidFill>
                <a:schemeClr val="dk1"/>
              </a:solidFill>
              <a:latin typeface="Arial"/>
              <a:ea typeface="Arial"/>
              <a:cs typeface="Arial"/>
              <a:sym typeface="Arial"/>
            </a:endParaRPr>
          </a:p>
          <a:p>
            <a:pPr marL="457200" marR="0" lvl="0" indent="-304800" algn="l" rtl="0">
              <a:lnSpc>
                <a:spcPct val="100000"/>
              </a:lnSpc>
              <a:spcBef>
                <a:spcPts val="0"/>
              </a:spcBef>
              <a:spcAft>
                <a:spcPts val="0"/>
              </a:spcAft>
              <a:buClr>
                <a:schemeClr val="dk1"/>
              </a:buClr>
              <a:buSzPts val="1200"/>
              <a:buFont typeface="Arial"/>
              <a:buChar char="●"/>
            </a:pPr>
            <a:r>
              <a:rPr lang="en" sz="1200" b="1" i="0" u="none" strike="noStrike" cap="none">
                <a:solidFill>
                  <a:schemeClr val="dk1"/>
                </a:solidFill>
                <a:latin typeface="Arial"/>
                <a:ea typeface="Arial"/>
                <a:cs typeface="Arial"/>
                <a:sym typeface="Arial"/>
              </a:rPr>
              <a:t>Answer</a:t>
            </a:r>
            <a:r>
              <a:rPr lang="en" sz="1200" b="0" i="0" u="none" strike="noStrike" cap="none">
                <a:solidFill>
                  <a:schemeClr val="dk1"/>
                </a:solidFill>
                <a:latin typeface="Arial"/>
                <a:ea typeface="Arial"/>
                <a:cs typeface="Arial"/>
                <a:sym typeface="Arial"/>
              </a:rPr>
              <a:t>: The array shown here is “n = [1,2,3,4,5].”</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Arial"/>
                <a:ea typeface="Arial"/>
                <a:cs typeface="Arial"/>
                <a:sym typeface="Arial"/>
              </a:rPr>
              <a:t>The variable, </a:t>
            </a:r>
            <a:r>
              <a:rPr lang="en" sz="1200" b="1" i="0" u="none" strike="noStrike" cap="none">
                <a:solidFill>
                  <a:schemeClr val="dk1"/>
                </a:solidFill>
                <a:latin typeface="Arial"/>
                <a:ea typeface="Arial"/>
                <a:cs typeface="Arial"/>
                <a:sym typeface="Arial"/>
              </a:rPr>
              <a:t>n</a:t>
            </a:r>
            <a:r>
              <a:rPr lang="en" sz="1200" b="0" i="0" u="none" strike="noStrike" cap="none">
                <a:solidFill>
                  <a:schemeClr val="dk1"/>
                </a:solidFill>
                <a:latin typeface="Arial"/>
                <a:ea typeface="Arial"/>
                <a:cs typeface="Arial"/>
                <a:sym typeface="Arial"/>
              </a:rPr>
              <a:t>, stores data in an array; the data being stored are the integers one through five, as well as the order in which they appear.</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6" name="Google Shape;1726;p5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200" b="1" i="0" u="none" strike="noStrike" cap="none">
                <a:solidFill>
                  <a:schemeClr val="dk1"/>
                </a:solidFill>
                <a:latin typeface="Arial"/>
                <a:ea typeface="Arial"/>
                <a:cs typeface="Arial"/>
                <a:sym typeface="Arial"/>
              </a:rPr>
              <a:t>Tip</a:t>
            </a:r>
            <a:r>
              <a:rPr lang="en" sz="1200" b="0" i="0" u="none" strike="noStrike" cap="none">
                <a:solidFill>
                  <a:schemeClr val="dk1"/>
                </a:solidFill>
                <a:latin typeface="Arial"/>
                <a:ea typeface="Arial"/>
                <a:cs typeface="Arial"/>
                <a:sym typeface="Arial"/>
              </a:rPr>
              <a:t>: A “tensor” is a three-dimensional array that’s commonly used for storing the types of information used in machine learning (which explains the title of Google’s popular machine learning Python library, TensorFlow).</a:t>
            </a:r>
            <a:endParaRPr sz="12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endParaRPr sz="12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r>
              <a:rPr lang="en" sz="1200" b="0" i="0" u="none" strike="noStrike" cap="none">
                <a:solidFill>
                  <a:schemeClr val="dk1"/>
                </a:solidFill>
                <a:latin typeface="Arial"/>
                <a:ea typeface="Arial"/>
                <a:cs typeface="Arial"/>
                <a:sym typeface="Arial"/>
              </a:rPr>
              <a:t>Tensors are a good representation of one way that computers store programming data.</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33" name="Google Shape;1733;p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200" b="1" i="0" u="none" strike="noStrike" cap="none">
                <a:solidFill>
                  <a:schemeClr val="dk1"/>
                </a:solidFill>
                <a:latin typeface="Arial"/>
                <a:ea typeface="Arial"/>
                <a:cs typeface="Arial"/>
                <a:sym typeface="Arial"/>
              </a:rPr>
              <a:t>Instructor note</a:t>
            </a:r>
            <a:r>
              <a:rPr lang="en" sz="1200" b="0" i="0" u="none" strike="noStrike" cap="none">
                <a:solidFill>
                  <a:schemeClr val="dk1"/>
                </a:solidFill>
                <a:latin typeface="Arial"/>
                <a:ea typeface="Arial"/>
                <a:cs typeface="Arial"/>
                <a:sym typeface="Arial"/>
              </a:rPr>
              <a:t>: Prompt the class to follow along with this in Jupyter/Bquant.</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p5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p:txBody>
      </p:sp>
      <p:sp>
        <p:nvSpPr>
          <p:cNvPr id="1739" name="Google Shape;1739;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4" name="Google Shape;1444;p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3"/>
        <p:cNvGrpSpPr/>
        <p:nvPr/>
      </p:nvGrpSpPr>
      <p:grpSpPr>
        <a:xfrm>
          <a:off x="0" y="0"/>
          <a:ext cx="0" cy="0"/>
          <a:chOff x="0" y="0"/>
          <a:chExt cx="0" cy="0"/>
        </a:xfrm>
      </p:grpSpPr>
      <p:sp>
        <p:nvSpPr>
          <p:cNvPr id="1744" name="Google Shape;1744;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5" name="Google Shape;1745;p5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200" b="0" i="0" u="none" strike="noStrike" cap="none" dirty="0">
                <a:solidFill>
                  <a:schemeClr val="dk1"/>
                </a:solidFill>
                <a:latin typeface="Arial"/>
                <a:ea typeface="Arial"/>
                <a:cs typeface="Arial"/>
                <a:sym typeface="Arial"/>
              </a:rPr>
              <a:t>Questions to ask if time permits:</a:t>
            </a:r>
            <a:br>
              <a:rPr lang="en" sz="1200" b="0" i="0" u="none" strike="noStrike" cap="none" dirty="0">
                <a:solidFill>
                  <a:schemeClr val="dk1"/>
                </a:solidFill>
                <a:latin typeface="Arial"/>
                <a:ea typeface="Arial"/>
                <a:cs typeface="Arial"/>
                <a:sym typeface="Arial"/>
              </a:rPr>
            </a:br>
            <a:endParaRPr sz="1200" b="0" i="0" u="none" strike="noStrike" cap="none" dirty="0">
              <a:solidFill>
                <a:schemeClr val="dk1"/>
              </a:solidFill>
              <a:latin typeface="Arial"/>
              <a:ea typeface="Arial"/>
              <a:cs typeface="Arial"/>
              <a:sym typeface="Arial"/>
            </a:endParaRPr>
          </a:p>
          <a:p>
            <a:pPr marL="457200" marR="0" lvl="0" indent="-304800" algn="l" rtl="0">
              <a:lnSpc>
                <a:spcPct val="100000"/>
              </a:lnSpc>
              <a:spcBef>
                <a:spcPts val="0"/>
              </a:spcBef>
              <a:spcAft>
                <a:spcPts val="0"/>
              </a:spcAft>
              <a:buClr>
                <a:schemeClr val="dk1"/>
              </a:buClr>
              <a:buSzPts val="1200"/>
              <a:buFont typeface="Arial"/>
              <a:buAutoNum type="arabicPeriod"/>
            </a:pPr>
            <a:r>
              <a:rPr lang="en" sz="1200" b="0" i="0" u="none" strike="noStrike" cap="none" dirty="0">
                <a:solidFill>
                  <a:schemeClr val="dk1"/>
                </a:solidFill>
                <a:latin typeface="Arial"/>
                <a:ea typeface="Arial"/>
                <a:cs typeface="Arial"/>
                <a:sym typeface="Arial"/>
              </a:rPr>
              <a:t>Why is subsetting data important or useful?</a:t>
            </a:r>
            <a:endParaRPr sz="1200" b="0" i="0" u="none" strike="noStrike" cap="none" dirty="0">
              <a:solidFill>
                <a:schemeClr val="dk1"/>
              </a:solidFill>
              <a:latin typeface="Arial"/>
              <a:ea typeface="Arial"/>
              <a:cs typeface="Arial"/>
              <a:sym typeface="Arial"/>
            </a:endParaRPr>
          </a:p>
          <a:p>
            <a:pPr marL="914400" marR="0" lvl="1" indent="-304800" algn="l" rtl="0">
              <a:lnSpc>
                <a:spcPct val="100000"/>
              </a:lnSpc>
              <a:spcBef>
                <a:spcPts val="0"/>
              </a:spcBef>
              <a:spcAft>
                <a:spcPts val="0"/>
              </a:spcAft>
              <a:buClr>
                <a:schemeClr val="dk1"/>
              </a:buClr>
              <a:buSzPts val="1200"/>
              <a:buFont typeface="Arial"/>
              <a:buAutoNum type="alphaLcPeriod"/>
            </a:pPr>
            <a:r>
              <a:rPr lang="en" sz="1200" b="0" i="0" u="none" strike="noStrike" cap="none" dirty="0">
                <a:solidFill>
                  <a:schemeClr val="dk1"/>
                </a:solidFill>
                <a:latin typeface="Arial"/>
                <a:ea typeface="Arial"/>
                <a:cs typeface="Arial"/>
                <a:sym typeface="Arial"/>
              </a:rPr>
              <a:t>What are other things in the data set on which we could have subset?</a:t>
            </a:r>
            <a:br>
              <a:rPr lang="en" sz="1200" b="0" i="0" u="none" strike="noStrike" cap="none" dirty="0">
                <a:solidFill>
                  <a:schemeClr val="dk1"/>
                </a:solidFill>
                <a:latin typeface="Arial"/>
                <a:ea typeface="Arial"/>
                <a:cs typeface="Arial"/>
                <a:sym typeface="Arial"/>
              </a:rPr>
            </a:br>
            <a:endParaRPr sz="1200" b="0" i="0" u="none" strike="noStrike" cap="none" dirty="0">
              <a:solidFill>
                <a:schemeClr val="dk1"/>
              </a:solidFill>
              <a:latin typeface="Arial"/>
              <a:ea typeface="Arial"/>
              <a:cs typeface="Arial"/>
              <a:sym typeface="Arial"/>
            </a:endParaRPr>
          </a:p>
          <a:p>
            <a:pPr marL="457200" marR="0" lvl="0" indent="-304800" algn="l" rtl="0">
              <a:lnSpc>
                <a:spcPct val="100000"/>
              </a:lnSpc>
              <a:spcBef>
                <a:spcPts val="0"/>
              </a:spcBef>
              <a:spcAft>
                <a:spcPts val="0"/>
              </a:spcAft>
              <a:buClr>
                <a:schemeClr val="dk1"/>
              </a:buClr>
              <a:buSzPts val="1200"/>
              <a:buFont typeface="Arial"/>
              <a:buAutoNum type="arabicPeriod"/>
            </a:pPr>
            <a:r>
              <a:rPr lang="en" sz="1200" b="0" i="0" u="none" strike="noStrike" cap="none" dirty="0">
                <a:solidFill>
                  <a:schemeClr val="dk1"/>
                </a:solidFill>
                <a:latin typeface="Arial"/>
                <a:ea typeface="Arial"/>
                <a:cs typeface="Arial"/>
                <a:sym typeface="Arial"/>
              </a:rPr>
              <a:t>What might be useful to graph out of this information?</a:t>
            </a:r>
            <a:br>
              <a:rPr lang="en" sz="1200" b="0" i="0" u="none" strike="noStrike" cap="none" dirty="0">
                <a:solidFill>
                  <a:schemeClr val="dk1"/>
                </a:solidFill>
                <a:latin typeface="Arial"/>
                <a:ea typeface="Arial"/>
                <a:cs typeface="Arial"/>
                <a:sym typeface="Arial"/>
              </a:rPr>
            </a:br>
            <a:endParaRPr sz="1200" b="0" i="0" u="none" strike="noStrike" cap="none" dirty="0">
              <a:solidFill>
                <a:schemeClr val="dk1"/>
              </a:solidFill>
              <a:latin typeface="Arial"/>
              <a:ea typeface="Arial"/>
              <a:cs typeface="Arial"/>
              <a:sym typeface="Arial"/>
            </a:endParaRPr>
          </a:p>
          <a:p>
            <a:pPr marL="457200" marR="0" lvl="0" indent="-304800" algn="l" rtl="0">
              <a:lnSpc>
                <a:spcPct val="100000"/>
              </a:lnSpc>
              <a:spcBef>
                <a:spcPts val="0"/>
              </a:spcBef>
              <a:spcAft>
                <a:spcPts val="0"/>
              </a:spcAft>
              <a:buClr>
                <a:schemeClr val="dk1"/>
              </a:buClr>
              <a:buSzPts val="1200"/>
              <a:buFont typeface="Arial"/>
              <a:buAutoNum type="arabicPeriod"/>
            </a:pPr>
            <a:r>
              <a:rPr lang="en" sz="1200" b="0" i="0" u="none" strike="noStrike" cap="none" dirty="0">
                <a:solidFill>
                  <a:schemeClr val="dk1"/>
                </a:solidFill>
                <a:latin typeface="Arial"/>
                <a:ea typeface="Arial"/>
                <a:cs typeface="Arial"/>
                <a:sym typeface="Arial"/>
              </a:rPr>
              <a:t>Walk through the data types that we have in this particular data set (i.e., dates, numeric, categorical). What are the levels of the categorical data?</a:t>
            </a:r>
            <a:br>
              <a:rPr lang="en" sz="1200" b="0" i="0" u="none" strike="noStrike" cap="none" dirty="0">
                <a:solidFill>
                  <a:schemeClr val="dk1"/>
                </a:solidFill>
                <a:latin typeface="Arial"/>
                <a:ea typeface="Arial"/>
                <a:cs typeface="Arial"/>
                <a:sym typeface="Arial"/>
              </a:rPr>
            </a:br>
            <a:endParaRPr sz="1200" b="0" i="0" u="none" strike="noStrike" cap="none" dirty="0">
              <a:solidFill>
                <a:schemeClr val="dk1"/>
              </a:solidFill>
              <a:latin typeface="Arial"/>
              <a:ea typeface="Arial"/>
              <a:cs typeface="Arial"/>
              <a:sym typeface="Arial"/>
            </a:endParaRPr>
          </a:p>
          <a:p>
            <a:pPr marL="457200" marR="0" lvl="0" indent="-304800" algn="l" rtl="0">
              <a:lnSpc>
                <a:spcPct val="100000"/>
              </a:lnSpc>
              <a:spcBef>
                <a:spcPts val="0"/>
              </a:spcBef>
              <a:spcAft>
                <a:spcPts val="0"/>
              </a:spcAft>
              <a:buClr>
                <a:schemeClr val="dk1"/>
              </a:buClr>
              <a:buSzPts val="1200"/>
              <a:buFont typeface="Arial"/>
              <a:buAutoNum type="arabicPeriod"/>
            </a:pPr>
            <a:r>
              <a:rPr lang="en" sz="1200" b="0" i="0" u="none" strike="noStrike" cap="none" dirty="0">
                <a:solidFill>
                  <a:schemeClr val="dk1"/>
                </a:solidFill>
                <a:latin typeface="Arial"/>
                <a:ea typeface="Arial"/>
                <a:cs typeface="Arial"/>
                <a:sym typeface="Arial"/>
              </a:rPr>
              <a:t>What types of similarities do we see between this demonstration and ideas we learned in Excel and SQL?</a:t>
            </a:r>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p6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p:txBody>
      </p:sp>
      <p:sp>
        <p:nvSpPr>
          <p:cNvPr id="1755" name="Google Shape;1755;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1" name="Google Shape;1761;p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Google Shape;1766;p6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p:txBody>
      </p:sp>
      <p:sp>
        <p:nvSpPr>
          <p:cNvPr id="1767" name="Google Shape;1767;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73" name="Google Shape;1773;p6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Arial"/>
                <a:ea typeface="Arial"/>
                <a:cs typeface="Arial"/>
                <a:sym typeface="Arial"/>
              </a:rPr>
              <a:t>* Python also features many cutting edge libraries for machine learning and big data processing, like Scikit-learn, Tensorflow, Keras, and more!</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200" b="1" i="0" u="none" strike="noStrike" cap="none">
                <a:solidFill>
                  <a:schemeClr val="dk1"/>
                </a:solidFill>
                <a:latin typeface="Arial"/>
                <a:ea typeface="Arial"/>
                <a:cs typeface="Arial"/>
                <a:sym typeface="Arial"/>
              </a:rPr>
              <a:t>To learn more, try out our part time or immersive data science course offerings.</a:t>
            </a:r>
            <a:endParaRPr sz="1200" b="1" i="0" u="none" strike="noStrike" cap="none">
              <a:solidFill>
                <a:schemeClr val="dk1"/>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79" name="Google Shape;1779;p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g3aad77bfe2_0_6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785" name="Google Shape;1785;g3aad77bfe2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p7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p:txBody>
      </p:sp>
      <p:sp>
        <p:nvSpPr>
          <p:cNvPr id="1801" name="Google Shape;1801;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p8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Calibri"/>
              <a:buNone/>
            </a:pPr>
            <a:endParaRPr sz="1200" b="0" i="0" u="none" strike="noStrike" cap="none">
              <a:solidFill>
                <a:schemeClr val="dk1"/>
              </a:solidFill>
              <a:latin typeface="Calibri"/>
              <a:ea typeface="Calibri"/>
              <a:cs typeface="Calibri"/>
              <a:sym typeface="Calibri"/>
            </a:endParaRPr>
          </a:p>
        </p:txBody>
      </p:sp>
      <p:sp>
        <p:nvSpPr>
          <p:cNvPr id="1809" name="Google Shape;1809;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Google Shape;1814;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15" name="Google Shape;1815;p8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p1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p:txBody>
      </p:sp>
      <p:sp>
        <p:nvSpPr>
          <p:cNvPr id="1450" name="Google Shape;145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Google Shape;1821;p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22" name="Google Shape;1822;p9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3aad77bfe2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29" name="Google Shape;1829;g3aad77bfe2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spcBef>
                <a:spcPts val="0"/>
              </a:spcBef>
              <a:spcAft>
                <a:spcPts val="0"/>
              </a:spcAft>
              <a:buNone/>
            </a:pPr>
            <a:endParaRPr sz="1200" i="0" u="none" strike="noStrike" cap="none" dirty="0">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3898eeb9a3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6" name="Google Shape;1456;g3898eeb9a3_0_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72" name="Google Shape;1472;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3898eeb9a3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78" name="Google Shape;1478;g3898eeb9a3_0_7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jp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7.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5.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Master" Target="../slideMasters/slideMaster6.xml"/><Relationship Id="rId4" Type="http://schemas.openxmlformats.org/officeDocument/2006/relationships/image" Target="../media/image7.jp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6.xml"/><Relationship Id="rId4" Type="http://schemas.openxmlformats.org/officeDocument/2006/relationships/image" Target="../media/image34.png"/></Relationships>
</file>

<file path=ppt/slideLayouts/_rels/slideLayout14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Master" Target="../slideMasters/slideMaster6.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2.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7.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7.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jp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7.jp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10"/>
        <p:cNvGrpSpPr/>
        <p:nvPr/>
      </p:nvGrpSpPr>
      <p:grpSpPr>
        <a:xfrm>
          <a:off x="0" y="0"/>
          <a:ext cx="0" cy="0"/>
          <a:chOff x="0" y="0"/>
          <a:chExt cx="0" cy="0"/>
        </a:xfrm>
      </p:grpSpPr>
      <p:sp>
        <p:nvSpPr>
          <p:cNvPr id="11" name="Google Shape;11;p2"/>
          <p:cNvSpPr txBox="1">
            <a:spLocks noGrp="1"/>
          </p:cNvSpPr>
          <p:nvPr>
            <p:ph type="title"/>
          </p:nvPr>
        </p:nvSpPr>
        <p:spPr>
          <a:xfrm>
            <a:off x="446484" y="1037645"/>
            <a:ext cx="8250900" cy="501000"/>
          </a:xfrm>
          <a:prstGeom prst="rect">
            <a:avLst/>
          </a:prstGeom>
          <a:noFill/>
          <a:ln>
            <a:noFill/>
          </a:ln>
        </p:spPr>
        <p:txBody>
          <a:bodyPr spcFirstLastPara="1" wrap="square" lIns="91425" tIns="91425" rIns="91425" bIns="91425" anchor="t" anchorCtr="0"/>
          <a:lstStyle>
            <a:lvl1pPr marR="0" lvl="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R="0" lvl="1"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
        <p:nvSpPr>
          <p:cNvPr id="12" name="Google Shape;12;p2"/>
          <p:cNvSpPr txBox="1">
            <a:spLocks noGrp="1"/>
          </p:cNvSpPr>
          <p:nvPr>
            <p:ph type="body" idx="1"/>
          </p:nvPr>
        </p:nvSpPr>
        <p:spPr>
          <a:xfrm>
            <a:off x="444414" y="1699591"/>
            <a:ext cx="8250900" cy="26835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54"/>
        <p:cNvGrpSpPr/>
        <p:nvPr/>
      </p:nvGrpSpPr>
      <p:grpSpPr>
        <a:xfrm>
          <a:off x="0" y="0"/>
          <a:ext cx="0" cy="0"/>
          <a:chOff x="0" y="0"/>
          <a:chExt cx="0" cy="0"/>
        </a:xfrm>
      </p:grpSpPr>
      <p:pic>
        <p:nvPicPr>
          <p:cNvPr id="55" name="Google Shape;55;p11"/>
          <p:cNvPicPr preferRelativeResize="0"/>
          <p:nvPr/>
        </p:nvPicPr>
        <p:blipFill rotWithShape="1">
          <a:blip r:embed="rId2">
            <a:alphaModFix/>
          </a:blip>
          <a:srcRect/>
          <a:stretch/>
        </p:blipFill>
        <p:spPr>
          <a:xfrm>
            <a:off x="2205633" y="1064481"/>
            <a:ext cx="4813200" cy="3771600"/>
          </a:xfrm>
          <a:prstGeom prst="rect">
            <a:avLst/>
          </a:prstGeom>
          <a:noFill/>
          <a:ln>
            <a:noFill/>
          </a:ln>
        </p:spPr>
      </p:pic>
      <p:cxnSp>
        <p:nvCxnSpPr>
          <p:cNvPr id="56" name="Google Shape;56;p11"/>
          <p:cNvCxnSpPr/>
          <p:nvPr/>
        </p:nvCxnSpPr>
        <p:spPr>
          <a:xfrm>
            <a:off x="446484" y="447261"/>
            <a:ext cx="8250900" cy="0"/>
          </a:xfrm>
          <a:prstGeom prst="straightConnector1">
            <a:avLst/>
          </a:prstGeom>
          <a:noFill/>
          <a:ln>
            <a:noFill/>
          </a:ln>
        </p:spPr>
      </p:cxnSp>
      <p:cxnSp>
        <p:nvCxnSpPr>
          <p:cNvPr id="57" name="Google Shape;57;p11"/>
          <p:cNvCxnSpPr/>
          <p:nvPr/>
        </p:nvCxnSpPr>
        <p:spPr>
          <a:xfrm>
            <a:off x="446484" y="858741"/>
            <a:ext cx="8250900" cy="0"/>
          </a:xfrm>
          <a:prstGeom prst="straightConnector1">
            <a:avLst/>
          </a:prstGeom>
          <a:noFill/>
          <a:ln>
            <a:noFill/>
          </a:ln>
        </p:spPr>
      </p:cxnSp>
      <p:sp>
        <p:nvSpPr>
          <p:cNvPr id="58" name="Google Shape;58;p11"/>
          <p:cNvSpPr txBox="1">
            <a:spLocks noGrp="1"/>
          </p:cNvSpPr>
          <p:nvPr>
            <p:ph type="body" idx="1"/>
          </p:nvPr>
        </p:nvSpPr>
        <p:spPr>
          <a:xfrm>
            <a:off x="2687836" y="1475961"/>
            <a:ext cx="3822000" cy="2880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734"/>
        <p:cNvGrpSpPr/>
        <p:nvPr/>
      </p:nvGrpSpPr>
      <p:grpSpPr>
        <a:xfrm>
          <a:off x="0" y="0"/>
          <a:ext cx="0" cy="0"/>
          <a:chOff x="0" y="0"/>
          <a:chExt cx="0" cy="0"/>
        </a:xfrm>
      </p:grpSpPr>
      <p:cxnSp>
        <p:nvCxnSpPr>
          <p:cNvPr id="735" name="Google Shape;735;p104"/>
          <p:cNvCxnSpPr/>
          <p:nvPr/>
        </p:nvCxnSpPr>
        <p:spPr>
          <a:xfrm>
            <a:off x="446484" y="447261"/>
            <a:ext cx="8250900" cy="0"/>
          </a:xfrm>
          <a:prstGeom prst="straightConnector1">
            <a:avLst/>
          </a:prstGeom>
          <a:noFill/>
          <a:ln>
            <a:noFill/>
          </a:ln>
        </p:spPr>
      </p:cxnSp>
      <p:cxnSp>
        <p:nvCxnSpPr>
          <p:cNvPr id="736" name="Google Shape;736;p104"/>
          <p:cNvCxnSpPr/>
          <p:nvPr/>
        </p:nvCxnSpPr>
        <p:spPr>
          <a:xfrm>
            <a:off x="446484" y="858741"/>
            <a:ext cx="8250900" cy="0"/>
          </a:xfrm>
          <a:prstGeom prst="straightConnector1">
            <a:avLst/>
          </a:prstGeom>
          <a:noFill/>
          <a:ln>
            <a:noFill/>
          </a:ln>
        </p:spPr>
      </p:cxnSp>
      <p:grpSp>
        <p:nvGrpSpPr>
          <p:cNvPr id="737" name="Google Shape;737;p104"/>
          <p:cNvGrpSpPr/>
          <p:nvPr/>
        </p:nvGrpSpPr>
        <p:grpSpPr>
          <a:xfrm>
            <a:off x="446484" y="1288111"/>
            <a:ext cx="892867" cy="894391"/>
            <a:chOff x="0" y="0"/>
            <a:chExt cx="1269900" cy="1269900"/>
          </a:xfrm>
        </p:grpSpPr>
        <p:pic>
          <p:nvPicPr>
            <p:cNvPr id="738" name="Google Shape;738;p104"/>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739" name="Google Shape;739;p104"/>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SzPts val="1300"/>
                <a:buFont typeface="Arial"/>
                <a:buNone/>
              </a:pPr>
              <a:r>
                <a:rPr lang="en" sz="1300" b="1" i="0" u="none" strike="noStrike" cap="none">
                  <a:solidFill>
                    <a:srgbClr val="000000"/>
                  </a:solidFill>
                  <a:latin typeface="Arial"/>
                  <a:ea typeface="Arial"/>
                  <a:cs typeface="Arial"/>
                  <a:sym typeface="Arial"/>
                </a:rPr>
                <a:t>INSERT STICKER</a:t>
              </a:r>
              <a:br>
                <a:rPr lang="en" sz="1300" b="1" i="0" u="none" strike="noStrike" cap="none">
                  <a:solidFill>
                    <a:srgbClr val="000000"/>
                  </a:solidFill>
                  <a:latin typeface="Arial"/>
                  <a:ea typeface="Arial"/>
                  <a:cs typeface="Arial"/>
                  <a:sym typeface="Arial"/>
                </a:rPr>
              </a:br>
              <a:r>
                <a:rPr lang="en" sz="1300" b="1" i="0" u="none" strike="noStrike" cap="none">
                  <a:solidFill>
                    <a:srgbClr val="000000"/>
                  </a:solidFill>
                  <a:latin typeface="Arial"/>
                  <a:ea typeface="Arial"/>
                  <a:cs typeface="Arial"/>
                  <a:sym typeface="Arial"/>
                </a:rPr>
                <a:t>TEXT</a:t>
              </a:r>
              <a:endParaRPr sz="1000" b="0" i="0" u="none" strike="noStrike" cap="none">
                <a:solidFill>
                  <a:srgbClr val="000000"/>
                </a:solidFill>
                <a:latin typeface="Arial"/>
                <a:ea typeface="Arial"/>
                <a:cs typeface="Arial"/>
                <a:sym typeface="Arial"/>
              </a:endParaRPr>
            </a:p>
          </p:txBody>
        </p:sp>
      </p:grpSp>
      <p:grpSp>
        <p:nvGrpSpPr>
          <p:cNvPr id="740" name="Google Shape;740;p104"/>
          <p:cNvGrpSpPr/>
          <p:nvPr/>
        </p:nvGrpSpPr>
        <p:grpSpPr>
          <a:xfrm>
            <a:off x="1518047" y="1288111"/>
            <a:ext cx="892867" cy="894391"/>
            <a:chOff x="0" y="0"/>
            <a:chExt cx="1269900" cy="1269900"/>
          </a:xfrm>
        </p:grpSpPr>
        <p:pic>
          <p:nvPicPr>
            <p:cNvPr id="741" name="Google Shape;741;p104"/>
            <p:cNvPicPr preferRelativeResize="0"/>
            <p:nvPr/>
          </p:nvPicPr>
          <p:blipFill rotWithShape="1">
            <a:blip r:embed="rId3">
              <a:alphaModFix/>
            </a:blip>
            <a:srcRect/>
            <a:stretch/>
          </p:blipFill>
          <p:spPr>
            <a:xfrm>
              <a:off x="0" y="0"/>
              <a:ext cx="1269900" cy="1269900"/>
            </a:xfrm>
            <a:prstGeom prst="rect">
              <a:avLst/>
            </a:prstGeom>
            <a:noFill/>
            <a:ln>
              <a:noFill/>
            </a:ln>
          </p:spPr>
        </p:pic>
        <p:sp>
          <p:nvSpPr>
            <p:cNvPr id="742" name="Google Shape;742;p104"/>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b="0" i="0" u="none" strike="noStrike" cap="none">
                <a:solidFill>
                  <a:srgbClr val="000000"/>
                </a:solidFill>
                <a:latin typeface="Arial"/>
                <a:ea typeface="Arial"/>
                <a:cs typeface="Arial"/>
                <a:sym typeface="Arial"/>
              </a:endParaRPr>
            </a:p>
          </p:txBody>
        </p:sp>
      </p:grpSp>
      <p:grpSp>
        <p:nvGrpSpPr>
          <p:cNvPr id="743" name="Google Shape;743;p104"/>
          <p:cNvGrpSpPr/>
          <p:nvPr/>
        </p:nvGrpSpPr>
        <p:grpSpPr>
          <a:xfrm>
            <a:off x="446484" y="2352592"/>
            <a:ext cx="892867" cy="894391"/>
            <a:chOff x="0" y="0"/>
            <a:chExt cx="1269900" cy="1269900"/>
          </a:xfrm>
        </p:grpSpPr>
        <p:pic>
          <p:nvPicPr>
            <p:cNvPr id="744" name="Google Shape;744;p104"/>
            <p:cNvPicPr preferRelativeResize="0"/>
            <p:nvPr/>
          </p:nvPicPr>
          <p:blipFill rotWithShape="1">
            <a:blip r:embed="rId4">
              <a:alphaModFix/>
            </a:blip>
            <a:srcRect/>
            <a:stretch/>
          </p:blipFill>
          <p:spPr>
            <a:xfrm>
              <a:off x="0" y="0"/>
              <a:ext cx="1269900" cy="1269900"/>
            </a:xfrm>
            <a:prstGeom prst="rect">
              <a:avLst/>
            </a:prstGeom>
            <a:noFill/>
            <a:ln>
              <a:noFill/>
            </a:ln>
          </p:spPr>
        </p:pic>
        <p:sp>
          <p:nvSpPr>
            <p:cNvPr id="745" name="Google Shape;745;p104"/>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b="0" i="0" u="none" strike="noStrike" cap="none">
                <a:solidFill>
                  <a:srgbClr val="000000"/>
                </a:solidFill>
                <a:latin typeface="Arial"/>
                <a:ea typeface="Arial"/>
                <a:cs typeface="Arial"/>
                <a:sym typeface="Arial"/>
              </a:endParaRPr>
            </a:p>
          </p:txBody>
        </p:sp>
      </p:grpSp>
      <p:grpSp>
        <p:nvGrpSpPr>
          <p:cNvPr id="746" name="Google Shape;746;p104"/>
          <p:cNvGrpSpPr/>
          <p:nvPr/>
        </p:nvGrpSpPr>
        <p:grpSpPr>
          <a:xfrm>
            <a:off x="1518047" y="2352592"/>
            <a:ext cx="892867" cy="894391"/>
            <a:chOff x="0" y="0"/>
            <a:chExt cx="1269900" cy="1269900"/>
          </a:xfrm>
        </p:grpSpPr>
        <p:pic>
          <p:nvPicPr>
            <p:cNvPr id="747" name="Google Shape;747;p104"/>
            <p:cNvPicPr preferRelativeResize="0"/>
            <p:nvPr/>
          </p:nvPicPr>
          <p:blipFill rotWithShape="1">
            <a:blip r:embed="rId5">
              <a:alphaModFix/>
            </a:blip>
            <a:srcRect/>
            <a:stretch/>
          </p:blipFill>
          <p:spPr>
            <a:xfrm>
              <a:off x="0" y="0"/>
              <a:ext cx="1269900" cy="1269900"/>
            </a:xfrm>
            <a:prstGeom prst="rect">
              <a:avLst/>
            </a:prstGeom>
            <a:noFill/>
            <a:ln>
              <a:noFill/>
            </a:ln>
          </p:spPr>
        </p:pic>
        <p:sp>
          <p:nvSpPr>
            <p:cNvPr id="748" name="Google Shape;748;p104"/>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b="0" i="0" u="none" strike="noStrike" cap="none">
                <a:solidFill>
                  <a:srgbClr val="000000"/>
                </a:solidFill>
                <a:latin typeface="Arial"/>
                <a:ea typeface="Arial"/>
                <a:cs typeface="Arial"/>
                <a:sym typeface="Arial"/>
              </a:endParaRPr>
            </a:p>
          </p:txBody>
        </p:sp>
      </p:grpSp>
      <p:grpSp>
        <p:nvGrpSpPr>
          <p:cNvPr id="749" name="Google Shape;749;p104"/>
          <p:cNvGrpSpPr/>
          <p:nvPr/>
        </p:nvGrpSpPr>
        <p:grpSpPr>
          <a:xfrm>
            <a:off x="446484" y="3434963"/>
            <a:ext cx="892867" cy="894391"/>
            <a:chOff x="0" y="0"/>
            <a:chExt cx="1269900" cy="1269900"/>
          </a:xfrm>
        </p:grpSpPr>
        <p:pic>
          <p:nvPicPr>
            <p:cNvPr id="750" name="Google Shape;750;p104"/>
            <p:cNvPicPr preferRelativeResize="0"/>
            <p:nvPr/>
          </p:nvPicPr>
          <p:blipFill rotWithShape="1">
            <a:blip r:embed="rId6">
              <a:alphaModFix/>
            </a:blip>
            <a:srcRect/>
            <a:stretch/>
          </p:blipFill>
          <p:spPr>
            <a:xfrm>
              <a:off x="0" y="0"/>
              <a:ext cx="1269900" cy="1269900"/>
            </a:xfrm>
            <a:prstGeom prst="rect">
              <a:avLst/>
            </a:prstGeom>
            <a:noFill/>
            <a:ln>
              <a:noFill/>
            </a:ln>
          </p:spPr>
        </p:pic>
        <p:sp>
          <p:nvSpPr>
            <p:cNvPr id="751" name="Google Shape;751;p104"/>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b="0" i="0" u="none" strike="noStrike" cap="none">
                <a:solidFill>
                  <a:srgbClr val="000000"/>
                </a:solidFill>
                <a:latin typeface="Arial"/>
                <a:ea typeface="Arial"/>
                <a:cs typeface="Arial"/>
                <a:sym typeface="Arial"/>
              </a:endParaRPr>
            </a:p>
          </p:txBody>
        </p:sp>
      </p:grpSp>
      <p:grpSp>
        <p:nvGrpSpPr>
          <p:cNvPr id="752" name="Google Shape;752;p104"/>
          <p:cNvGrpSpPr/>
          <p:nvPr/>
        </p:nvGrpSpPr>
        <p:grpSpPr>
          <a:xfrm>
            <a:off x="1518047" y="3434963"/>
            <a:ext cx="892867" cy="894391"/>
            <a:chOff x="0" y="0"/>
            <a:chExt cx="1269900" cy="1269900"/>
          </a:xfrm>
        </p:grpSpPr>
        <p:pic>
          <p:nvPicPr>
            <p:cNvPr id="753" name="Google Shape;753;p104"/>
            <p:cNvPicPr preferRelativeResize="0"/>
            <p:nvPr/>
          </p:nvPicPr>
          <p:blipFill rotWithShape="1">
            <a:blip r:embed="rId7">
              <a:alphaModFix/>
            </a:blip>
            <a:srcRect/>
            <a:stretch/>
          </p:blipFill>
          <p:spPr>
            <a:xfrm>
              <a:off x="0" y="0"/>
              <a:ext cx="1269900" cy="1269900"/>
            </a:xfrm>
            <a:prstGeom prst="rect">
              <a:avLst/>
            </a:prstGeom>
            <a:noFill/>
            <a:ln>
              <a:noFill/>
            </a:ln>
          </p:spPr>
        </p:pic>
        <p:sp>
          <p:nvSpPr>
            <p:cNvPr id="754" name="Google Shape;754;p104"/>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b="0" i="0" u="none" strike="noStrike" cap="none">
                <a:solidFill>
                  <a:srgbClr val="000000"/>
                </a:solidFill>
                <a:latin typeface="Arial"/>
                <a:ea typeface="Arial"/>
                <a:cs typeface="Arial"/>
                <a:sym typeface="Arial"/>
              </a:endParaRPr>
            </a:p>
          </p:txBody>
        </p:sp>
      </p:grpSp>
      <p:sp>
        <p:nvSpPr>
          <p:cNvPr id="755" name="Google Shape;755;p104"/>
          <p:cNvSpPr/>
          <p:nvPr/>
        </p:nvSpPr>
        <p:spPr>
          <a:xfrm>
            <a:off x="6181018" y="1288111"/>
            <a:ext cx="2275500" cy="1431300"/>
          </a:xfrm>
          <a:custGeom>
            <a:avLst/>
            <a:gdLst/>
            <a:ahLst/>
            <a:cxnLst/>
            <a:rect l="l" t="t" r="r" b="b"/>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196575" tIns="196575" rIns="196575" bIns="196575" anchor="t" anchorCtr="0">
            <a:noAutofit/>
          </a:bodyPr>
          <a:lstStyle/>
          <a:p>
            <a:pPr marL="0" marR="0" lvl="0" indent="0" algn="l" rtl="0">
              <a:lnSpc>
                <a:spcPct val="133333"/>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b="0" i="0" u="none" strike="noStrike" cap="none">
              <a:solidFill>
                <a:srgbClr val="000000"/>
              </a:solidFill>
              <a:latin typeface="Arial"/>
              <a:ea typeface="Arial"/>
              <a:cs typeface="Arial"/>
              <a:sym typeface="Arial"/>
            </a:endParaRPr>
          </a:p>
        </p:txBody>
      </p:sp>
      <p:grpSp>
        <p:nvGrpSpPr>
          <p:cNvPr id="756" name="Google Shape;756;p104"/>
          <p:cNvGrpSpPr/>
          <p:nvPr/>
        </p:nvGrpSpPr>
        <p:grpSpPr>
          <a:xfrm>
            <a:off x="2848569" y="1288111"/>
            <a:ext cx="1428629" cy="1431067"/>
            <a:chOff x="0" y="0"/>
            <a:chExt cx="2031900" cy="2031900"/>
          </a:xfrm>
        </p:grpSpPr>
        <p:pic>
          <p:nvPicPr>
            <p:cNvPr id="757" name="Google Shape;757;p104"/>
            <p:cNvPicPr preferRelativeResize="0"/>
            <p:nvPr/>
          </p:nvPicPr>
          <p:blipFill rotWithShape="1">
            <a:blip r:embed="rId8">
              <a:alphaModFix/>
            </a:blip>
            <a:srcRect/>
            <a:stretch/>
          </p:blipFill>
          <p:spPr>
            <a:xfrm>
              <a:off x="0" y="0"/>
              <a:ext cx="2031900" cy="2031900"/>
            </a:xfrm>
            <a:prstGeom prst="rect">
              <a:avLst/>
            </a:prstGeom>
            <a:noFill/>
            <a:ln>
              <a:noFill/>
            </a:ln>
          </p:spPr>
        </p:pic>
        <p:sp>
          <p:nvSpPr>
            <p:cNvPr id="758" name="Google Shape;758;p104"/>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SzPts val="1300"/>
                <a:buFont typeface="Arial"/>
                <a:buNone/>
              </a:pPr>
              <a:r>
                <a:rPr lang="en" sz="1300" b="1" i="0" u="none" strike="noStrike" cap="none">
                  <a:solidFill>
                    <a:srgbClr val="000000"/>
                  </a:solidFill>
                  <a:latin typeface="Arial"/>
                  <a:ea typeface="Arial"/>
                  <a:cs typeface="Arial"/>
                  <a:sym typeface="Arial"/>
                </a:rPr>
                <a:t>INSERT TERM</a:t>
              </a:r>
              <a:endParaRPr sz="1000" b="0" i="0" u="none" strike="noStrike" cap="none">
                <a:solidFill>
                  <a:srgbClr val="000000"/>
                </a:solidFill>
                <a:latin typeface="Arial"/>
                <a:ea typeface="Arial"/>
                <a:cs typeface="Arial"/>
                <a:sym typeface="Arial"/>
              </a:endParaRPr>
            </a:p>
          </p:txBody>
        </p:sp>
        <p:sp>
          <p:nvSpPr>
            <p:cNvPr id="759" name="Google Shape;759;p104"/>
            <p:cNvSpPr/>
            <p:nvPr/>
          </p:nvSpPr>
          <p:spPr>
            <a:xfrm>
              <a:off x="1651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000" b="0" i="0" u="none" strike="noStrike" cap="none">
                <a:solidFill>
                  <a:srgbClr val="000000"/>
                </a:solidFill>
                <a:latin typeface="Arial"/>
                <a:ea typeface="Arial"/>
                <a:cs typeface="Arial"/>
                <a:sym typeface="Arial"/>
              </a:endParaRPr>
            </a:p>
          </p:txBody>
        </p:sp>
      </p:grpSp>
      <p:grpSp>
        <p:nvGrpSpPr>
          <p:cNvPr id="760" name="Google Shape;760;p104"/>
          <p:cNvGrpSpPr/>
          <p:nvPr/>
        </p:nvGrpSpPr>
        <p:grpSpPr>
          <a:xfrm>
            <a:off x="4473772" y="1288111"/>
            <a:ext cx="1428629" cy="1431067"/>
            <a:chOff x="0" y="0"/>
            <a:chExt cx="2031900" cy="2031900"/>
          </a:xfrm>
        </p:grpSpPr>
        <p:pic>
          <p:nvPicPr>
            <p:cNvPr id="761" name="Google Shape;761;p104"/>
            <p:cNvPicPr preferRelativeResize="0"/>
            <p:nvPr/>
          </p:nvPicPr>
          <p:blipFill rotWithShape="1">
            <a:blip r:embed="rId9">
              <a:alphaModFix/>
            </a:blip>
            <a:srcRect/>
            <a:stretch/>
          </p:blipFill>
          <p:spPr>
            <a:xfrm>
              <a:off x="0" y="0"/>
              <a:ext cx="2031900" cy="2031900"/>
            </a:xfrm>
            <a:prstGeom prst="rect">
              <a:avLst/>
            </a:prstGeom>
            <a:noFill/>
            <a:ln>
              <a:noFill/>
            </a:ln>
          </p:spPr>
        </p:pic>
        <p:sp>
          <p:nvSpPr>
            <p:cNvPr id="762" name="Google Shape;762;p104"/>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TERM</a:t>
              </a:r>
              <a:endParaRPr sz="1000" b="0" i="0" u="none" strike="noStrike" cap="none">
                <a:solidFill>
                  <a:srgbClr val="000000"/>
                </a:solidFill>
                <a:latin typeface="Arial"/>
                <a:ea typeface="Arial"/>
                <a:cs typeface="Arial"/>
                <a:sym typeface="Arial"/>
              </a:endParaRPr>
            </a:p>
          </p:txBody>
        </p:sp>
        <p:sp>
          <p:nvSpPr>
            <p:cNvPr id="763" name="Google Shape;763;p104"/>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b="0" i="0" u="none" strike="noStrike" cap="none">
                <a:solidFill>
                  <a:srgbClr val="000000"/>
                </a:solidFill>
                <a:latin typeface="Arial"/>
                <a:ea typeface="Arial"/>
                <a:cs typeface="Arial"/>
                <a:sym typeface="Arial"/>
              </a:endParaRPr>
            </a:p>
          </p:txBody>
        </p:sp>
      </p:grpSp>
      <p:grpSp>
        <p:nvGrpSpPr>
          <p:cNvPr id="764" name="Google Shape;764;p104"/>
          <p:cNvGrpSpPr/>
          <p:nvPr/>
        </p:nvGrpSpPr>
        <p:grpSpPr>
          <a:xfrm>
            <a:off x="2848569" y="2898249"/>
            <a:ext cx="1428629" cy="1431067"/>
            <a:chOff x="0" y="0"/>
            <a:chExt cx="2031900" cy="2031900"/>
          </a:xfrm>
        </p:grpSpPr>
        <p:pic>
          <p:nvPicPr>
            <p:cNvPr id="765" name="Google Shape;765;p104"/>
            <p:cNvPicPr preferRelativeResize="0"/>
            <p:nvPr/>
          </p:nvPicPr>
          <p:blipFill rotWithShape="1">
            <a:blip r:embed="rId10">
              <a:alphaModFix/>
            </a:blip>
            <a:srcRect/>
            <a:stretch/>
          </p:blipFill>
          <p:spPr>
            <a:xfrm>
              <a:off x="0" y="0"/>
              <a:ext cx="2031900" cy="2031900"/>
            </a:xfrm>
            <a:prstGeom prst="rect">
              <a:avLst/>
            </a:prstGeom>
            <a:noFill/>
            <a:ln>
              <a:noFill/>
            </a:ln>
          </p:spPr>
        </p:pic>
        <p:sp>
          <p:nvSpPr>
            <p:cNvPr id="766" name="Google Shape;766;p104"/>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TERM</a:t>
              </a:r>
              <a:endParaRPr sz="1000" b="0" i="0" u="none" strike="noStrike" cap="none">
                <a:solidFill>
                  <a:srgbClr val="000000"/>
                </a:solidFill>
                <a:latin typeface="Arial"/>
                <a:ea typeface="Arial"/>
                <a:cs typeface="Arial"/>
                <a:sym typeface="Arial"/>
              </a:endParaRPr>
            </a:p>
          </p:txBody>
        </p:sp>
        <p:sp>
          <p:nvSpPr>
            <p:cNvPr id="767" name="Google Shape;767;p104"/>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b="0" i="0" u="none" strike="noStrike" cap="none">
                <a:solidFill>
                  <a:srgbClr val="000000"/>
                </a:solidFill>
                <a:latin typeface="Arial"/>
                <a:ea typeface="Arial"/>
                <a:cs typeface="Arial"/>
                <a:sym typeface="Arial"/>
              </a:endParaRPr>
            </a:p>
          </p:txBody>
        </p:sp>
      </p:grpSp>
      <p:grpSp>
        <p:nvGrpSpPr>
          <p:cNvPr id="768" name="Google Shape;768;p104"/>
          <p:cNvGrpSpPr/>
          <p:nvPr/>
        </p:nvGrpSpPr>
        <p:grpSpPr>
          <a:xfrm>
            <a:off x="4473772" y="2898249"/>
            <a:ext cx="1428629" cy="1431067"/>
            <a:chOff x="0" y="0"/>
            <a:chExt cx="2031900" cy="2031900"/>
          </a:xfrm>
        </p:grpSpPr>
        <p:pic>
          <p:nvPicPr>
            <p:cNvPr id="769" name="Google Shape;769;p104"/>
            <p:cNvPicPr preferRelativeResize="0"/>
            <p:nvPr/>
          </p:nvPicPr>
          <p:blipFill rotWithShape="1">
            <a:blip r:embed="rId11">
              <a:alphaModFix/>
            </a:blip>
            <a:srcRect/>
            <a:stretch/>
          </p:blipFill>
          <p:spPr>
            <a:xfrm>
              <a:off x="0" y="0"/>
              <a:ext cx="2031900" cy="2031900"/>
            </a:xfrm>
            <a:prstGeom prst="rect">
              <a:avLst/>
            </a:prstGeom>
            <a:noFill/>
            <a:ln>
              <a:noFill/>
            </a:ln>
          </p:spPr>
        </p:pic>
        <p:sp>
          <p:nvSpPr>
            <p:cNvPr id="770" name="Google Shape;770;p104"/>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TERM</a:t>
              </a:r>
              <a:endParaRPr sz="1000" b="0" i="0" u="none" strike="noStrike" cap="none">
                <a:solidFill>
                  <a:srgbClr val="000000"/>
                </a:solidFill>
                <a:latin typeface="Arial"/>
                <a:ea typeface="Arial"/>
                <a:cs typeface="Arial"/>
                <a:sym typeface="Arial"/>
              </a:endParaRPr>
            </a:p>
          </p:txBody>
        </p:sp>
        <p:sp>
          <p:nvSpPr>
            <p:cNvPr id="771" name="Google Shape;771;p104"/>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b="0" i="0" u="none" strike="noStrike" cap="none">
                <a:solidFill>
                  <a:srgbClr val="000000"/>
                </a:solidFill>
                <a:latin typeface="Arial"/>
                <a:ea typeface="Arial"/>
                <a:cs typeface="Arial"/>
                <a:sym typeface="Arial"/>
              </a:endParaRPr>
            </a:p>
          </p:txBody>
        </p:sp>
      </p:grpSp>
      <p:sp>
        <p:nvSpPr>
          <p:cNvPr id="772" name="Google Shape;772;p104"/>
          <p:cNvSpPr/>
          <p:nvPr/>
        </p:nvSpPr>
        <p:spPr>
          <a:xfrm>
            <a:off x="6181018" y="2898250"/>
            <a:ext cx="2275500" cy="1431300"/>
          </a:xfrm>
          <a:custGeom>
            <a:avLst/>
            <a:gdLst/>
            <a:ahLst/>
            <a:cxnLst/>
            <a:rect l="l" t="t" r="r" b="b"/>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196575" tIns="196575" rIns="196575" bIns="196575" anchor="t" anchorCtr="0">
            <a:noAutofit/>
          </a:bodyPr>
          <a:lstStyle/>
          <a:p>
            <a:pPr marL="0" marR="0" lvl="0" indent="0" algn="l" rtl="0">
              <a:lnSpc>
                <a:spcPct val="133333"/>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773"/>
        <p:cNvGrpSpPr/>
        <p:nvPr/>
      </p:nvGrpSpPr>
      <p:grpSpPr>
        <a:xfrm>
          <a:off x="0" y="0"/>
          <a:ext cx="0" cy="0"/>
          <a:chOff x="0" y="0"/>
          <a:chExt cx="0" cy="0"/>
        </a:xfrm>
      </p:grpSpPr>
      <p:cxnSp>
        <p:nvCxnSpPr>
          <p:cNvPr id="774" name="Google Shape;774;p105"/>
          <p:cNvCxnSpPr/>
          <p:nvPr/>
        </p:nvCxnSpPr>
        <p:spPr>
          <a:xfrm>
            <a:off x="446484" y="447261"/>
            <a:ext cx="8250900" cy="0"/>
          </a:xfrm>
          <a:prstGeom prst="straightConnector1">
            <a:avLst/>
          </a:prstGeom>
          <a:noFill/>
          <a:ln>
            <a:noFill/>
          </a:ln>
        </p:spPr>
      </p:cxnSp>
      <p:cxnSp>
        <p:nvCxnSpPr>
          <p:cNvPr id="775" name="Google Shape;775;p105"/>
          <p:cNvCxnSpPr/>
          <p:nvPr/>
        </p:nvCxnSpPr>
        <p:spPr>
          <a:xfrm>
            <a:off x="446484" y="858741"/>
            <a:ext cx="8250900" cy="0"/>
          </a:xfrm>
          <a:prstGeom prst="straightConnector1">
            <a:avLst/>
          </a:prstGeom>
          <a:noFill/>
          <a:ln>
            <a:noFill/>
          </a:ln>
        </p:spPr>
      </p:cxnSp>
      <p:grpSp>
        <p:nvGrpSpPr>
          <p:cNvPr id="776" name="Google Shape;776;p105"/>
          <p:cNvGrpSpPr/>
          <p:nvPr/>
        </p:nvGrpSpPr>
        <p:grpSpPr>
          <a:xfrm>
            <a:off x="973335" y="2204996"/>
            <a:ext cx="892867" cy="894391"/>
            <a:chOff x="0" y="0"/>
            <a:chExt cx="1269900" cy="1269900"/>
          </a:xfrm>
        </p:grpSpPr>
        <p:pic>
          <p:nvPicPr>
            <p:cNvPr id="777" name="Google Shape;777;p105"/>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778" name="Google Shape;778;p105"/>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EXERCISE</a:t>
              </a:r>
              <a:endParaRPr sz="1000" b="0" i="0" u="none" strike="noStrike" cap="none">
                <a:solidFill>
                  <a:srgbClr val="000000"/>
                </a:solidFill>
                <a:latin typeface="Arial"/>
                <a:ea typeface="Arial"/>
                <a:cs typeface="Arial"/>
                <a:sym typeface="Arial"/>
              </a:endParaRPr>
            </a:p>
          </p:txBody>
        </p:sp>
      </p:grpSp>
      <p:cxnSp>
        <p:nvCxnSpPr>
          <p:cNvPr id="779" name="Google Shape;779;p105"/>
          <p:cNvCxnSpPr/>
          <p:nvPr/>
        </p:nvCxnSpPr>
        <p:spPr>
          <a:xfrm rot="10800000" flipH="1">
            <a:off x="2750344" y="2284390"/>
            <a:ext cx="2626200" cy="300"/>
          </a:xfrm>
          <a:prstGeom prst="straightConnector1">
            <a:avLst/>
          </a:prstGeom>
          <a:noFill/>
          <a:ln>
            <a:noFill/>
          </a:ln>
        </p:spPr>
      </p:cxnSp>
      <p:cxnSp>
        <p:nvCxnSpPr>
          <p:cNvPr id="780" name="Google Shape;780;p105"/>
          <p:cNvCxnSpPr/>
          <p:nvPr/>
        </p:nvCxnSpPr>
        <p:spPr>
          <a:xfrm rot="10800000" flipH="1">
            <a:off x="2750344" y="3790227"/>
            <a:ext cx="2626200" cy="300"/>
          </a:xfrm>
          <a:prstGeom prst="straightConnector1">
            <a:avLst/>
          </a:prstGeom>
          <a:noFill/>
          <a:ln>
            <a:noFill/>
          </a:ln>
        </p:spPr>
      </p:cxnSp>
      <p:sp>
        <p:nvSpPr>
          <p:cNvPr id="781" name="Google Shape;781;p105"/>
          <p:cNvSpPr/>
          <p:nvPr/>
        </p:nvSpPr>
        <p:spPr>
          <a:xfrm>
            <a:off x="2750344" y="2105786"/>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TIMING</a:t>
            </a:r>
            <a:endParaRPr sz="1000" b="0" i="0" u="none" strike="noStrike" cap="none">
              <a:solidFill>
                <a:srgbClr val="000000"/>
              </a:solidFill>
              <a:latin typeface="Arial"/>
              <a:ea typeface="Arial"/>
              <a:cs typeface="Arial"/>
              <a:sym typeface="Arial"/>
            </a:endParaRPr>
          </a:p>
        </p:txBody>
      </p:sp>
      <p:sp>
        <p:nvSpPr>
          <p:cNvPr id="782" name="Google Shape;782;p105"/>
          <p:cNvSpPr/>
          <p:nvPr/>
        </p:nvSpPr>
        <p:spPr>
          <a:xfrm>
            <a:off x="2750344" y="3602679"/>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DELIVERABLE</a:t>
            </a:r>
            <a:endParaRPr sz="1000" b="0" i="0" u="none" strike="noStrike" cap="none">
              <a:solidFill>
                <a:srgbClr val="000000"/>
              </a:solidFill>
              <a:latin typeface="Arial"/>
              <a:ea typeface="Arial"/>
              <a:cs typeface="Arial"/>
              <a:sym typeface="Arial"/>
            </a:endParaRPr>
          </a:p>
        </p:txBody>
      </p:sp>
      <p:cxnSp>
        <p:nvCxnSpPr>
          <p:cNvPr id="783" name="Google Shape;783;p105"/>
          <p:cNvCxnSpPr/>
          <p:nvPr/>
        </p:nvCxnSpPr>
        <p:spPr>
          <a:xfrm rot="10800000" flipH="1">
            <a:off x="2750344" y="1565676"/>
            <a:ext cx="2626200" cy="300"/>
          </a:xfrm>
          <a:prstGeom prst="straightConnector1">
            <a:avLst/>
          </a:prstGeom>
          <a:noFill/>
          <a:ln>
            <a:noFill/>
          </a:ln>
        </p:spPr>
      </p:cxnSp>
      <p:sp>
        <p:nvSpPr>
          <p:cNvPr id="784" name="Google Shape;784;p105"/>
          <p:cNvSpPr/>
          <p:nvPr/>
        </p:nvSpPr>
        <p:spPr>
          <a:xfrm>
            <a:off x="2750344" y="138707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KEY OBJECTIVE(S)</a:t>
            </a:r>
            <a:endParaRPr sz="1000" b="0" i="0" u="none" strike="noStrike" cap="none">
              <a:solidFill>
                <a:srgbClr val="000000"/>
              </a:solidFill>
              <a:latin typeface="Arial"/>
              <a:ea typeface="Arial"/>
              <a:cs typeface="Arial"/>
              <a:sym typeface="Arial"/>
            </a:endParaRPr>
          </a:p>
        </p:txBody>
      </p:sp>
      <p:cxnSp>
        <p:nvCxnSpPr>
          <p:cNvPr id="785" name="Google Shape;785;p105"/>
          <p:cNvCxnSpPr/>
          <p:nvPr/>
        </p:nvCxnSpPr>
        <p:spPr>
          <a:xfrm rot="10800000">
            <a:off x="2268141" y="1270400"/>
            <a:ext cx="0" cy="31206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786"/>
        <p:cNvGrpSpPr/>
        <p:nvPr/>
      </p:nvGrpSpPr>
      <p:grpSpPr>
        <a:xfrm>
          <a:off x="0" y="0"/>
          <a:ext cx="0" cy="0"/>
          <a:chOff x="0" y="0"/>
          <a:chExt cx="0" cy="0"/>
        </a:xfrm>
      </p:grpSpPr>
      <p:cxnSp>
        <p:nvCxnSpPr>
          <p:cNvPr id="787" name="Google Shape;787;p106"/>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788" name="Google Shape;788;p106"/>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789" name="Google Shape;789;p106"/>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SzPts val="8400"/>
              <a:buFont typeface="Arial"/>
              <a:buNone/>
            </a:pPr>
            <a:r>
              <a:rPr lang="en" sz="8400" b="1" i="0" u="none" strike="noStrike" cap="none">
                <a:solidFill>
                  <a:srgbClr val="FFFFFF"/>
                </a:solidFill>
                <a:latin typeface="Arial"/>
                <a:ea typeface="Arial"/>
                <a:cs typeface="Arial"/>
                <a:sym typeface="Arial"/>
              </a:rPr>
              <a:t>Q&amp;A</a:t>
            </a:r>
            <a:endParaRPr sz="10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790"/>
        <p:cNvGrpSpPr/>
        <p:nvPr/>
      </p:nvGrpSpPr>
      <p:grpSpPr>
        <a:xfrm>
          <a:off x="0" y="0"/>
          <a:ext cx="0" cy="0"/>
          <a:chOff x="0" y="0"/>
          <a:chExt cx="0" cy="0"/>
        </a:xfrm>
      </p:grpSpPr>
      <p:cxnSp>
        <p:nvCxnSpPr>
          <p:cNvPr id="791" name="Google Shape;791;p107"/>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792" name="Google Shape;792;p107"/>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793" name="Google Shape;793;p107"/>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SzPts val="8400"/>
              <a:buFont typeface="Arial"/>
              <a:buNone/>
            </a:pPr>
            <a:r>
              <a:rPr lang="en" sz="8400" b="1" i="0" u="none" strike="noStrike" cap="none">
                <a:solidFill>
                  <a:srgbClr val="FFFFFF"/>
                </a:solidFill>
                <a:latin typeface="Arial"/>
                <a:ea typeface="Arial"/>
                <a:cs typeface="Arial"/>
                <a:sym typeface="Arial"/>
              </a:rPr>
              <a:t>EXIT TICKETS</a:t>
            </a:r>
            <a:endParaRPr sz="10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94"/>
        <p:cNvGrpSpPr/>
        <p:nvPr/>
      </p:nvGrpSpPr>
      <p:grpSpPr>
        <a:xfrm>
          <a:off x="0" y="0"/>
          <a:ext cx="0" cy="0"/>
          <a:chOff x="0" y="0"/>
          <a:chExt cx="0" cy="0"/>
        </a:xfrm>
      </p:grpSpPr>
    </p:spTree>
  </p:cSld>
  <p:clrMapOvr>
    <a:masterClrMapping/>
  </p:clrMapOvr>
  <p:transition spd="med">
    <p:fade thruBlk="1"/>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795"/>
        <p:cNvGrpSpPr/>
        <p:nvPr/>
      </p:nvGrpSpPr>
      <p:grpSpPr>
        <a:xfrm>
          <a:off x="0" y="0"/>
          <a:ext cx="0" cy="0"/>
          <a:chOff x="0" y="0"/>
          <a:chExt cx="0" cy="0"/>
        </a:xfrm>
      </p:grpSpPr>
      <p:cxnSp>
        <p:nvCxnSpPr>
          <p:cNvPr id="796" name="Google Shape;796;p109"/>
          <p:cNvCxnSpPr/>
          <p:nvPr/>
        </p:nvCxnSpPr>
        <p:spPr>
          <a:xfrm>
            <a:off x="446484" y="447261"/>
            <a:ext cx="8250900" cy="0"/>
          </a:xfrm>
          <a:prstGeom prst="straightConnector1">
            <a:avLst/>
          </a:prstGeom>
          <a:noFill/>
          <a:ln>
            <a:noFill/>
          </a:ln>
        </p:spPr>
      </p:cxnSp>
      <p:cxnSp>
        <p:nvCxnSpPr>
          <p:cNvPr id="797" name="Google Shape;797;p109"/>
          <p:cNvCxnSpPr/>
          <p:nvPr/>
        </p:nvCxnSpPr>
        <p:spPr>
          <a:xfrm>
            <a:off x="446484" y="858741"/>
            <a:ext cx="8250900" cy="0"/>
          </a:xfrm>
          <a:prstGeom prst="straightConnector1">
            <a:avLst/>
          </a:prstGeom>
          <a:noFill/>
          <a:ln>
            <a:noFill/>
          </a:ln>
        </p:spPr>
      </p:cxnSp>
      <p:grpSp>
        <p:nvGrpSpPr>
          <p:cNvPr id="798" name="Google Shape;798;p109"/>
          <p:cNvGrpSpPr/>
          <p:nvPr/>
        </p:nvGrpSpPr>
        <p:grpSpPr>
          <a:xfrm>
            <a:off x="973335" y="2204996"/>
            <a:ext cx="892867" cy="894391"/>
            <a:chOff x="0" y="0"/>
            <a:chExt cx="1269900" cy="1269900"/>
          </a:xfrm>
        </p:grpSpPr>
        <p:pic>
          <p:nvPicPr>
            <p:cNvPr id="799" name="Google Shape;799;p109"/>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800" name="Google Shape;800;p109"/>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EXERCISE</a:t>
              </a:r>
              <a:endParaRPr sz="1000" b="0" i="0" u="none" strike="noStrike" cap="none">
                <a:solidFill>
                  <a:srgbClr val="000000"/>
                </a:solidFill>
                <a:latin typeface="Arial"/>
                <a:ea typeface="Arial"/>
                <a:cs typeface="Arial"/>
                <a:sym typeface="Arial"/>
              </a:endParaRPr>
            </a:p>
          </p:txBody>
        </p:sp>
      </p:grpSp>
      <p:cxnSp>
        <p:nvCxnSpPr>
          <p:cNvPr id="801" name="Google Shape;801;p109"/>
          <p:cNvCxnSpPr/>
          <p:nvPr/>
        </p:nvCxnSpPr>
        <p:spPr>
          <a:xfrm rot="10800000">
            <a:off x="2268141" y="1270400"/>
            <a:ext cx="0" cy="31206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802"/>
        <p:cNvGrpSpPr/>
        <p:nvPr/>
      </p:nvGrpSpPr>
      <p:grpSpPr>
        <a:xfrm>
          <a:off x="0" y="0"/>
          <a:ext cx="0" cy="0"/>
          <a:chOff x="0" y="0"/>
          <a:chExt cx="0" cy="0"/>
        </a:xfrm>
      </p:grpSpPr>
      <p:cxnSp>
        <p:nvCxnSpPr>
          <p:cNvPr id="803" name="Google Shape;803;p110"/>
          <p:cNvCxnSpPr/>
          <p:nvPr/>
        </p:nvCxnSpPr>
        <p:spPr>
          <a:xfrm>
            <a:off x="446484" y="447261"/>
            <a:ext cx="8250900" cy="0"/>
          </a:xfrm>
          <a:prstGeom prst="straightConnector1">
            <a:avLst/>
          </a:prstGeom>
          <a:noFill/>
          <a:ln>
            <a:noFill/>
          </a:ln>
        </p:spPr>
      </p:cxnSp>
      <p:cxnSp>
        <p:nvCxnSpPr>
          <p:cNvPr id="804" name="Google Shape;804;p110"/>
          <p:cNvCxnSpPr/>
          <p:nvPr/>
        </p:nvCxnSpPr>
        <p:spPr>
          <a:xfrm>
            <a:off x="446484" y="858741"/>
            <a:ext cx="8250900" cy="0"/>
          </a:xfrm>
          <a:prstGeom prst="straightConnector1">
            <a:avLst/>
          </a:prstGeom>
          <a:noFill/>
          <a:ln>
            <a:noFill/>
          </a:ln>
        </p:spPr>
      </p:cxnSp>
      <p:cxnSp>
        <p:nvCxnSpPr>
          <p:cNvPr id="805" name="Google Shape;805;p110"/>
          <p:cNvCxnSpPr/>
          <p:nvPr/>
        </p:nvCxnSpPr>
        <p:spPr>
          <a:xfrm rot="10800000" flipH="1">
            <a:off x="6063258" y="1958702"/>
            <a:ext cx="2626200" cy="300"/>
          </a:xfrm>
          <a:prstGeom prst="straightConnector1">
            <a:avLst/>
          </a:prstGeom>
          <a:noFill/>
          <a:ln>
            <a:noFill/>
          </a:ln>
        </p:spPr>
      </p:cxnSp>
      <p:cxnSp>
        <p:nvCxnSpPr>
          <p:cNvPr id="806" name="Google Shape;806;p110"/>
          <p:cNvCxnSpPr/>
          <p:nvPr/>
        </p:nvCxnSpPr>
        <p:spPr>
          <a:xfrm rot="10800000" flipH="1">
            <a:off x="446484" y="1958702"/>
            <a:ext cx="5444100" cy="300"/>
          </a:xfrm>
          <a:prstGeom prst="straightConnector1">
            <a:avLst/>
          </a:prstGeom>
          <a:noFill/>
          <a:ln>
            <a:noFill/>
          </a:ln>
        </p:spPr>
      </p:cxnSp>
      <p:sp>
        <p:nvSpPr>
          <p:cNvPr id="807" name="Google Shape;807;p110"/>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SUMMARY</a:t>
            </a:r>
            <a:endParaRPr sz="1000" b="0" i="0" u="none" strike="noStrike" cap="none">
              <a:solidFill>
                <a:srgbClr val="000000"/>
              </a:solidFill>
              <a:latin typeface="Arial"/>
              <a:ea typeface="Arial"/>
              <a:cs typeface="Arial"/>
              <a:sym typeface="Arial"/>
            </a:endParaRPr>
          </a:p>
        </p:txBody>
      </p:sp>
      <p:sp>
        <p:nvSpPr>
          <p:cNvPr id="808" name="Google Shape;808;p110"/>
          <p:cNvSpPr/>
          <p:nvPr/>
        </p:nvSpPr>
        <p:spPr>
          <a:xfrm>
            <a:off x="6072188"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KEY CHALLENGE / QUESTION</a:t>
            </a:r>
            <a:endParaRPr sz="1000" b="0" i="0" u="none" strike="noStrike" cap="none">
              <a:solidFill>
                <a:srgbClr val="000000"/>
              </a:solidFill>
              <a:latin typeface="Arial"/>
              <a:ea typeface="Arial"/>
              <a:cs typeface="Arial"/>
              <a:sym typeface="Arial"/>
            </a:endParaRPr>
          </a:p>
        </p:txBody>
      </p:sp>
      <p:sp>
        <p:nvSpPr>
          <p:cNvPr id="809" name="Google Shape;809;p110"/>
          <p:cNvSpPr txBox="1">
            <a:spLocks noGrp="1"/>
          </p:cNvSpPr>
          <p:nvPr>
            <p:ph type="sldNum" idx="12"/>
          </p:nvPr>
        </p:nvSpPr>
        <p:spPr>
          <a:xfrm>
            <a:off x="8447484" y="520611"/>
            <a:ext cx="2433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a:p>
            <a:pPr marL="0" lvl="1" indent="165100" algn="l" rtl="0">
              <a:spcBef>
                <a:spcPts val="0"/>
              </a:spcBef>
              <a:spcAft>
                <a:spcPts val="0"/>
              </a:spcAft>
              <a:buNone/>
            </a:pPr>
            <a:endParaRPr/>
          </a:p>
          <a:p>
            <a:pPr marL="0" lvl="2" indent="317500" algn="l" rtl="0">
              <a:spcBef>
                <a:spcPts val="0"/>
              </a:spcBef>
              <a:spcAft>
                <a:spcPts val="0"/>
              </a:spcAft>
              <a:buNone/>
            </a:pPr>
            <a:endParaRPr/>
          </a:p>
          <a:p>
            <a:pPr marL="0" lvl="3" indent="482600" algn="l" rtl="0">
              <a:spcBef>
                <a:spcPts val="0"/>
              </a:spcBef>
              <a:spcAft>
                <a:spcPts val="0"/>
              </a:spcAft>
              <a:buNone/>
            </a:pPr>
            <a:endParaRPr/>
          </a:p>
          <a:p>
            <a:pPr marL="0" lvl="4" indent="647700" algn="l" rtl="0">
              <a:spcBef>
                <a:spcPts val="0"/>
              </a:spcBef>
              <a:spcAft>
                <a:spcPts val="0"/>
              </a:spcAft>
              <a:buNone/>
            </a:pPr>
            <a:endParaRPr/>
          </a:p>
          <a:p>
            <a:pPr marL="0" lvl="5" indent="800100" algn="l" rtl="0">
              <a:spcBef>
                <a:spcPts val="0"/>
              </a:spcBef>
              <a:spcAft>
                <a:spcPts val="0"/>
              </a:spcAft>
              <a:buNone/>
            </a:pPr>
            <a:endParaRPr/>
          </a:p>
          <a:p>
            <a:pPr marL="0" lvl="6" indent="965200" algn="l" rtl="0">
              <a:spcBef>
                <a:spcPts val="0"/>
              </a:spcBef>
              <a:spcAft>
                <a:spcPts val="0"/>
              </a:spcAft>
              <a:buNone/>
            </a:pPr>
            <a:endParaRPr/>
          </a:p>
          <a:p>
            <a:pPr marL="0" lvl="7" indent="1130300" algn="l" rtl="0">
              <a:spcBef>
                <a:spcPts val="0"/>
              </a:spcBef>
              <a:spcAft>
                <a:spcPts val="0"/>
              </a:spcAft>
              <a:buNone/>
            </a:pPr>
            <a:endParaRPr/>
          </a:p>
          <a:p>
            <a:pPr marL="0" lvl="8" indent="1282700" algn="l" rtl="0">
              <a:spcBef>
                <a:spcPts val="0"/>
              </a:spcBef>
              <a:spcAft>
                <a:spcPts val="0"/>
              </a:spcAft>
              <a:buNone/>
            </a:pPr>
            <a:endParaRPr/>
          </a:p>
        </p:txBody>
      </p:sp>
    </p:spTree>
  </p:cSld>
  <p:clrMapOvr>
    <a:masterClrMapping/>
  </p:clrMapOvr>
  <p:transition spd="med">
    <p:fade thruBlk="1"/>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810"/>
        <p:cNvGrpSpPr/>
        <p:nvPr/>
      </p:nvGrpSpPr>
      <p:grpSpPr>
        <a:xfrm>
          <a:off x="0" y="0"/>
          <a:ext cx="0" cy="0"/>
          <a:chOff x="0" y="0"/>
          <a:chExt cx="0" cy="0"/>
        </a:xfrm>
      </p:grpSpPr>
      <p:sp>
        <p:nvSpPr>
          <p:cNvPr id="811" name="Google Shape;811;p111"/>
          <p:cNvSpPr txBox="1">
            <a:spLocks noGrp="1"/>
          </p:cNvSpPr>
          <p:nvPr>
            <p:ph type="body" idx="1"/>
          </p:nvPr>
        </p:nvSpPr>
        <p:spPr>
          <a:xfrm>
            <a:off x="223242" y="223630"/>
            <a:ext cx="8697600" cy="46962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812" name="Google Shape;812;p111"/>
          <p:cNvSpPr txBox="1">
            <a:spLocks noGrp="1"/>
          </p:cNvSpPr>
          <p:nvPr>
            <p:ph type="title"/>
          </p:nvPr>
        </p:nvSpPr>
        <p:spPr>
          <a:xfrm>
            <a:off x="446484" y="1037645"/>
            <a:ext cx="8250900" cy="1055400"/>
          </a:xfrm>
          <a:prstGeom prst="rect">
            <a:avLst/>
          </a:prstGeom>
          <a:noFill/>
          <a:ln>
            <a:noFill/>
          </a:ln>
        </p:spPr>
        <p:txBody>
          <a:bodyPr spcFirstLastPara="1" wrap="square" lIns="91425" tIns="91425" rIns="91425" bIns="91425" anchor="t" anchorCtr="0"/>
          <a:lstStyle>
            <a:lvl1pPr marR="0" lvl="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R="0" lvl="1"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
        <p:nvSpPr>
          <p:cNvPr id="813" name="Google Shape;813;p111"/>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a:p>
            <a:pPr marL="0" lvl="1" indent="165100" algn="l" rtl="0">
              <a:spcBef>
                <a:spcPts val="0"/>
              </a:spcBef>
              <a:spcAft>
                <a:spcPts val="0"/>
              </a:spcAft>
              <a:buNone/>
            </a:pPr>
            <a:endParaRPr/>
          </a:p>
          <a:p>
            <a:pPr marL="0" lvl="2" indent="317500" algn="l" rtl="0">
              <a:spcBef>
                <a:spcPts val="0"/>
              </a:spcBef>
              <a:spcAft>
                <a:spcPts val="0"/>
              </a:spcAft>
              <a:buNone/>
            </a:pPr>
            <a:endParaRPr/>
          </a:p>
          <a:p>
            <a:pPr marL="0" lvl="3" indent="482600" algn="l" rtl="0">
              <a:spcBef>
                <a:spcPts val="0"/>
              </a:spcBef>
              <a:spcAft>
                <a:spcPts val="0"/>
              </a:spcAft>
              <a:buNone/>
            </a:pPr>
            <a:endParaRPr/>
          </a:p>
          <a:p>
            <a:pPr marL="0" lvl="4" indent="647700" algn="l" rtl="0">
              <a:spcBef>
                <a:spcPts val="0"/>
              </a:spcBef>
              <a:spcAft>
                <a:spcPts val="0"/>
              </a:spcAft>
              <a:buNone/>
            </a:pPr>
            <a:endParaRPr/>
          </a:p>
          <a:p>
            <a:pPr marL="0" lvl="5" indent="800100" algn="l" rtl="0">
              <a:spcBef>
                <a:spcPts val="0"/>
              </a:spcBef>
              <a:spcAft>
                <a:spcPts val="0"/>
              </a:spcAft>
              <a:buNone/>
            </a:pPr>
            <a:endParaRPr/>
          </a:p>
          <a:p>
            <a:pPr marL="0" lvl="6" indent="965200" algn="l" rtl="0">
              <a:spcBef>
                <a:spcPts val="0"/>
              </a:spcBef>
              <a:spcAft>
                <a:spcPts val="0"/>
              </a:spcAft>
              <a:buNone/>
            </a:pPr>
            <a:endParaRPr/>
          </a:p>
          <a:p>
            <a:pPr marL="0" lvl="7" indent="1130300" algn="l" rtl="0">
              <a:spcBef>
                <a:spcPts val="0"/>
              </a:spcBef>
              <a:spcAft>
                <a:spcPts val="0"/>
              </a:spcAft>
              <a:buNone/>
            </a:pPr>
            <a:endParaRPr/>
          </a:p>
          <a:p>
            <a:pPr marL="0" lvl="8" indent="1282700" algn="l" rtl="0">
              <a:spcBef>
                <a:spcPts val="0"/>
              </a:spcBef>
              <a:spcAft>
                <a:spcPts val="0"/>
              </a:spcAft>
              <a:buNone/>
            </a:pPr>
            <a:endParaRPr/>
          </a:p>
        </p:txBody>
      </p:sp>
    </p:spTree>
  </p:cSld>
  <p:clrMapOvr>
    <a:masterClrMapping/>
  </p:clrMapOvr>
  <p:transition spd="med">
    <p:fade thruBlk="1"/>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814"/>
        <p:cNvGrpSpPr/>
        <p:nvPr/>
      </p:nvGrpSpPr>
      <p:grpSpPr>
        <a:xfrm>
          <a:off x="0" y="0"/>
          <a:ext cx="0" cy="0"/>
          <a:chOff x="0" y="0"/>
          <a:chExt cx="0" cy="0"/>
        </a:xfrm>
      </p:grpSpPr>
      <p:pic>
        <p:nvPicPr>
          <p:cNvPr id="815" name="Google Shape;815;p112"/>
          <p:cNvPicPr preferRelativeResize="0"/>
          <p:nvPr/>
        </p:nvPicPr>
        <p:blipFill rotWithShape="1">
          <a:blip r:embed="rId2">
            <a:alphaModFix/>
          </a:blip>
          <a:srcRect/>
          <a:stretch/>
        </p:blipFill>
        <p:spPr>
          <a:xfrm>
            <a:off x="2330648" y="1095492"/>
            <a:ext cx="4473000" cy="3631800"/>
          </a:xfrm>
          <a:prstGeom prst="rect">
            <a:avLst/>
          </a:prstGeom>
          <a:noFill/>
          <a:ln>
            <a:noFill/>
          </a:ln>
        </p:spPr>
      </p:pic>
      <p:cxnSp>
        <p:nvCxnSpPr>
          <p:cNvPr id="816" name="Google Shape;816;p112"/>
          <p:cNvCxnSpPr/>
          <p:nvPr/>
        </p:nvCxnSpPr>
        <p:spPr>
          <a:xfrm>
            <a:off x="446484" y="447261"/>
            <a:ext cx="8250900" cy="0"/>
          </a:xfrm>
          <a:prstGeom prst="straightConnector1">
            <a:avLst/>
          </a:prstGeom>
          <a:noFill/>
          <a:ln>
            <a:noFill/>
          </a:ln>
        </p:spPr>
      </p:cxnSp>
      <p:cxnSp>
        <p:nvCxnSpPr>
          <p:cNvPr id="817" name="Google Shape;817;p112"/>
          <p:cNvCxnSpPr/>
          <p:nvPr/>
        </p:nvCxnSpPr>
        <p:spPr>
          <a:xfrm>
            <a:off x="446484" y="858741"/>
            <a:ext cx="8250900" cy="0"/>
          </a:xfrm>
          <a:prstGeom prst="straightConnector1">
            <a:avLst/>
          </a:prstGeom>
          <a:noFill/>
          <a:ln>
            <a:noFill/>
          </a:ln>
        </p:spPr>
      </p:cxnSp>
      <p:sp>
        <p:nvSpPr>
          <p:cNvPr id="818" name="Google Shape;818;p112"/>
          <p:cNvSpPr txBox="1">
            <a:spLocks noGrp="1"/>
          </p:cNvSpPr>
          <p:nvPr>
            <p:ph type="body" idx="1"/>
          </p:nvPr>
        </p:nvSpPr>
        <p:spPr>
          <a:xfrm>
            <a:off x="2536031" y="1270221"/>
            <a:ext cx="4098600" cy="23166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819" name="Google Shape;819;p112"/>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a:p>
            <a:pPr marL="0" lvl="1" indent="165100" algn="l" rtl="0">
              <a:spcBef>
                <a:spcPts val="0"/>
              </a:spcBef>
              <a:spcAft>
                <a:spcPts val="0"/>
              </a:spcAft>
              <a:buNone/>
            </a:pPr>
            <a:endParaRPr/>
          </a:p>
          <a:p>
            <a:pPr marL="0" lvl="2" indent="317500" algn="l" rtl="0">
              <a:spcBef>
                <a:spcPts val="0"/>
              </a:spcBef>
              <a:spcAft>
                <a:spcPts val="0"/>
              </a:spcAft>
              <a:buNone/>
            </a:pPr>
            <a:endParaRPr/>
          </a:p>
          <a:p>
            <a:pPr marL="0" lvl="3" indent="482600" algn="l" rtl="0">
              <a:spcBef>
                <a:spcPts val="0"/>
              </a:spcBef>
              <a:spcAft>
                <a:spcPts val="0"/>
              </a:spcAft>
              <a:buNone/>
            </a:pPr>
            <a:endParaRPr/>
          </a:p>
          <a:p>
            <a:pPr marL="0" lvl="4" indent="647700" algn="l" rtl="0">
              <a:spcBef>
                <a:spcPts val="0"/>
              </a:spcBef>
              <a:spcAft>
                <a:spcPts val="0"/>
              </a:spcAft>
              <a:buNone/>
            </a:pPr>
            <a:endParaRPr/>
          </a:p>
          <a:p>
            <a:pPr marL="0" lvl="5" indent="800100" algn="l" rtl="0">
              <a:spcBef>
                <a:spcPts val="0"/>
              </a:spcBef>
              <a:spcAft>
                <a:spcPts val="0"/>
              </a:spcAft>
              <a:buNone/>
            </a:pPr>
            <a:endParaRPr/>
          </a:p>
          <a:p>
            <a:pPr marL="0" lvl="6" indent="965200" algn="l" rtl="0">
              <a:spcBef>
                <a:spcPts val="0"/>
              </a:spcBef>
              <a:spcAft>
                <a:spcPts val="0"/>
              </a:spcAft>
              <a:buNone/>
            </a:pPr>
            <a:endParaRPr/>
          </a:p>
          <a:p>
            <a:pPr marL="0" lvl="7" indent="1130300" algn="l" rtl="0">
              <a:spcBef>
                <a:spcPts val="0"/>
              </a:spcBef>
              <a:spcAft>
                <a:spcPts val="0"/>
              </a:spcAft>
              <a:buNone/>
            </a:pPr>
            <a:endParaRPr/>
          </a:p>
          <a:p>
            <a:pPr marL="0" lvl="8" indent="1282700" algn="l" rtl="0">
              <a:spcBef>
                <a:spcPts val="0"/>
              </a:spcBef>
              <a:spcAft>
                <a:spcPts val="0"/>
              </a:spcAft>
              <a:buNone/>
            </a:pPr>
            <a:endParaRPr/>
          </a:p>
        </p:txBody>
      </p:sp>
    </p:spTree>
  </p:cSld>
  <p:clrMapOvr>
    <a:masterClrMapping/>
  </p:clrMapOvr>
  <p:transition spd="med">
    <p:fade thruBlk="1"/>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820"/>
        <p:cNvGrpSpPr/>
        <p:nvPr/>
      </p:nvGrpSpPr>
      <p:grpSpPr>
        <a:xfrm>
          <a:off x="0" y="0"/>
          <a:ext cx="0" cy="0"/>
          <a:chOff x="0" y="0"/>
          <a:chExt cx="0" cy="0"/>
        </a:xfrm>
      </p:grpSpPr>
      <p:pic>
        <p:nvPicPr>
          <p:cNvPr id="821" name="Google Shape;821;p113"/>
          <p:cNvPicPr preferRelativeResize="0"/>
          <p:nvPr/>
        </p:nvPicPr>
        <p:blipFill rotWithShape="1">
          <a:blip r:embed="rId2">
            <a:alphaModFix/>
          </a:blip>
          <a:srcRect/>
          <a:stretch/>
        </p:blipFill>
        <p:spPr>
          <a:xfrm>
            <a:off x="1965088" y="1096067"/>
            <a:ext cx="5153100" cy="3612300"/>
          </a:xfrm>
          <a:prstGeom prst="rect">
            <a:avLst/>
          </a:prstGeom>
          <a:noFill/>
          <a:ln>
            <a:noFill/>
          </a:ln>
        </p:spPr>
      </p:pic>
      <p:cxnSp>
        <p:nvCxnSpPr>
          <p:cNvPr id="822" name="Google Shape;822;p113"/>
          <p:cNvCxnSpPr/>
          <p:nvPr/>
        </p:nvCxnSpPr>
        <p:spPr>
          <a:xfrm>
            <a:off x="446484" y="447261"/>
            <a:ext cx="8250900" cy="0"/>
          </a:xfrm>
          <a:prstGeom prst="straightConnector1">
            <a:avLst/>
          </a:prstGeom>
          <a:noFill/>
          <a:ln>
            <a:noFill/>
          </a:ln>
        </p:spPr>
      </p:cxnSp>
      <p:cxnSp>
        <p:nvCxnSpPr>
          <p:cNvPr id="823" name="Google Shape;823;p113"/>
          <p:cNvCxnSpPr/>
          <p:nvPr/>
        </p:nvCxnSpPr>
        <p:spPr>
          <a:xfrm>
            <a:off x="446484" y="858741"/>
            <a:ext cx="8250900" cy="0"/>
          </a:xfrm>
          <a:prstGeom prst="straightConnector1">
            <a:avLst/>
          </a:prstGeom>
          <a:noFill/>
          <a:ln>
            <a:noFill/>
          </a:ln>
        </p:spPr>
      </p:cxnSp>
      <p:sp>
        <p:nvSpPr>
          <p:cNvPr id="824" name="Google Shape;824;p113"/>
          <p:cNvSpPr txBox="1">
            <a:spLocks noGrp="1"/>
          </p:cNvSpPr>
          <p:nvPr>
            <p:ph type="body" idx="1"/>
          </p:nvPr>
        </p:nvSpPr>
        <p:spPr>
          <a:xfrm>
            <a:off x="2643188" y="1297057"/>
            <a:ext cx="3830700" cy="2388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825" name="Google Shape;825;p113"/>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a:p>
            <a:pPr marL="0" lvl="1" indent="165100" algn="l" rtl="0">
              <a:spcBef>
                <a:spcPts val="0"/>
              </a:spcBef>
              <a:spcAft>
                <a:spcPts val="0"/>
              </a:spcAft>
              <a:buNone/>
            </a:pPr>
            <a:endParaRPr/>
          </a:p>
          <a:p>
            <a:pPr marL="0" lvl="2" indent="317500" algn="l" rtl="0">
              <a:spcBef>
                <a:spcPts val="0"/>
              </a:spcBef>
              <a:spcAft>
                <a:spcPts val="0"/>
              </a:spcAft>
              <a:buNone/>
            </a:pPr>
            <a:endParaRPr/>
          </a:p>
          <a:p>
            <a:pPr marL="0" lvl="3" indent="482600" algn="l" rtl="0">
              <a:spcBef>
                <a:spcPts val="0"/>
              </a:spcBef>
              <a:spcAft>
                <a:spcPts val="0"/>
              </a:spcAft>
              <a:buNone/>
            </a:pPr>
            <a:endParaRPr/>
          </a:p>
          <a:p>
            <a:pPr marL="0" lvl="4" indent="647700" algn="l" rtl="0">
              <a:spcBef>
                <a:spcPts val="0"/>
              </a:spcBef>
              <a:spcAft>
                <a:spcPts val="0"/>
              </a:spcAft>
              <a:buNone/>
            </a:pPr>
            <a:endParaRPr/>
          </a:p>
          <a:p>
            <a:pPr marL="0" lvl="5" indent="800100" algn="l" rtl="0">
              <a:spcBef>
                <a:spcPts val="0"/>
              </a:spcBef>
              <a:spcAft>
                <a:spcPts val="0"/>
              </a:spcAft>
              <a:buNone/>
            </a:pPr>
            <a:endParaRPr/>
          </a:p>
          <a:p>
            <a:pPr marL="0" lvl="6" indent="965200" algn="l" rtl="0">
              <a:spcBef>
                <a:spcPts val="0"/>
              </a:spcBef>
              <a:spcAft>
                <a:spcPts val="0"/>
              </a:spcAft>
              <a:buNone/>
            </a:pPr>
            <a:endParaRPr/>
          </a:p>
          <a:p>
            <a:pPr marL="0" lvl="7" indent="1130300" algn="l" rtl="0">
              <a:spcBef>
                <a:spcPts val="0"/>
              </a:spcBef>
              <a:spcAft>
                <a:spcPts val="0"/>
              </a:spcAft>
              <a:buNone/>
            </a:pPr>
            <a:endParaRPr/>
          </a:p>
          <a:p>
            <a:pPr marL="0" lvl="8" indent="1282700" algn="l" rtl="0">
              <a:spcBef>
                <a:spcPts val="0"/>
              </a:spcBef>
              <a:spcAft>
                <a:spcPts val="0"/>
              </a:spcAft>
              <a:buNone/>
            </a:pPr>
            <a:endParaRPr/>
          </a:p>
        </p:txBody>
      </p:sp>
    </p:spTree>
  </p:cSld>
  <p:clrMapOvr>
    <a:masterClrMapping/>
  </p:clrMapOvr>
  <p:transition spd="med">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59"/>
        <p:cNvGrpSpPr/>
        <p:nvPr/>
      </p:nvGrpSpPr>
      <p:grpSpPr>
        <a:xfrm>
          <a:off x="0" y="0"/>
          <a:ext cx="0" cy="0"/>
          <a:chOff x="0" y="0"/>
          <a:chExt cx="0" cy="0"/>
        </a:xfrm>
      </p:grpSpPr>
      <p:pic>
        <p:nvPicPr>
          <p:cNvPr id="60" name="Google Shape;60;p12"/>
          <p:cNvPicPr preferRelativeResize="0"/>
          <p:nvPr/>
        </p:nvPicPr>
        <p:blipFill rotWithShape="1">
          <a:blip r:embed="rId2">
            <a:alphaModFix/>
          </a:blip>
          <a:srcRect/>
          <a:stretch/>
        </p:blipFill>
        <p:spPr>
          <a:xfrm>
            <a:off x="714375" y="925270"/>
            <a:ext cx="2843400" cy="4266900"/>
          </a:xfrm>
          <a:prstGeom prst="rect">
            <a:avLst/>
          </a:prstGeom>
          <a:noFill/>
          <a:ln>
            <a:noFill/>
          </a:ln>
        </p:spPr>
      </p:pic>
      <p:pic>
        <p:nvPicPr>
          <p:cNvPr id="61" name="Google Shape;61;p12"/>
          <p:cNvPicPr preferRelativeResize="0"/>
          <p:nvPr/>
        </p:nvPicPr>
        <p:blipFill rotWithShape="1">
          <a:blip r:embed="rId3">
            <a:alphaModFix/>
          </a:blip>
          <a:srcRect/>
          <a:stretch/>
        </p:blipFill>
        <p:spPr>
          <a:xfrm>
            <a:off x="3286125" y="966083"/>
            <a:ext cx="2598600" cy="3884100"/>
          </a:xfrm>
          <a:prstGeom prst="rect">
            <a:avLst/>
          </a:prstGeom>
          <a:noFill/>
          <a:ln>
            <a:noFill/>
          </a:ln>
        </p:spPr>
      </p:pic>
      <p:pic>
        <p:nvPicPr>
          <p:cNvPr id="62" name="Google Shape;62;p12"/>
          <p:cNvPicPr preferRelativeResize="0"/>
          <p:nvPr/>
        </p:nvPicPr>
        <p:blipFill rotWithShape="1">
          <a:blip r:embed="rId4">
            <a:alphaModFix/>
          </a:blip>
          <a:srcRect/>
          <a:stretch/>
        </p:blipFill>
        <p:spPr>
          <a:xfrm>
            <a:off x="5982891" y="957138"/>
            <a:ext cx="2098500" cy="3845400"/>
          </a:xfrm>
          <a:prstGeom prst="rect">
            <a:avLst/>
          </a:prstGeom>
          <a:noFill/>
          <a:ln>
            <a:noFill/>
          </a:ln>
        </p:spPr>
      </p:pic>
      <p:cxnSp>
        <p:nvCxnSpPr>
          <p:cNvPr id="63" name="Google Shape;63;p12"/>
          <p:cNvCxnSpPr/>
          <p:nvPr/>
        </p:nvCxnSpPr>
        <p:spPr>
          <a:xfrm>
            <a:off x="446484" y="447261"/>
            <a:ext cx="8250900" cy="0"/>
          </a:xfrm>
          <a:prstGeom prst="straightConnector1">
            <a:avLst/>
          </a:prstGeom>
          <a:noFill/>
          <a:ln>
            <a:noFill/>
          </a:ln>
        </p:spPr>
      </p:cxnSp>
      <p:cxnSp>
        <p:nvCxnSpPr>
          <p:cNvPr id="64" name="Google Shape;64;p12"/>
          <p:cNvCxnSpPr/>
          <p:nvPr/>
        </p:nvCxnSpPr>
        <p:spPr>
          <a:xfrm>
            <a:off x="446484" y="858741"/>
            <a:ext cx="8250900" cy="0"/>
          </a:xfrm>
          <a:prstGeom prst="straightConnector1">
            <a:avLst/>
          </a:prstGeom>
          <a:noFill/>
          <a:ln>
            <a:noFill/>
          </a:ln>
        </p:spPr>
      </p:cxnSp>
      <p:sp>
        <p:nvSpPr>
          <p:cNvPr id="65" name="Google Shape;65;p12"/>
          <p:cNvSpPr/>
          <p:nvPr/>
        </p:nvSpPr>
        <p:spPr>
          <a:xfrm>
            <a:off x="3973711"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Drag an object here</a:t>
            </a:r>
            <a:endParaRPr sz="1000" b="0" i="0" u="none" strike="noStrike" cap="none">
              <a:solidFill>
                <a:srgbClr val="000000"/>
              </a:solidFill>
              <a:latin typeface="Arial"/>
              <a:ea typeface="Arial"/>
              <a:cs typeface="Arial"/>
              <a:sym typeface="Arial"/>
            </a:endParaRPr>
          </a:p>
        </p:txBody>
      </p:sp>
      <p:sp>
        <p:nvSpPr>
          <p:cNvPr id="66" name="Google Shape;66;p12"/>
          <p:cNvSpPr/>
          <p:nvPr/>
        </p:nvSpPr>
        <p:spPr>
          <a:xfrm>
            <a:off x="6456164"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Drag an object here</a:t>
            </a:r>
            <a:endParaRPr sz="1000" b="0" i="0" u="none" strike="noStrike" cap="none">
              <a:solidFill>
                <a:srgbClr val="000000"/>
              </a:solidFill>
              <a:latin typeface="Arial"/>
              <a:ea typeface="Arial"/>
              <a:cs typeface="Arial"/>
              <a:sym typeface="Arial"/>
            </a:endParaRPr>
          </a:p>
        </p:txBody>
      </p:sp>
      <p:sp>
        <p:nvSpPr>
          <p:cNvPr id="67" name="Google Shape;67;p12"/>
          <p:cNvSpPr txBox="1">
            <a:spLocks noGrp="1"/>
          </p:cNvSpPr>
          <p:nvPr>
            <p:ph type="body" idx="1"/>
          </p:nvPr>
        </p:nvSpPr>
        <p:spPr>
          <a:xfrm>
            <a:off x="1294805" y="1395454"/>
            <a:ext cx="1625400" cy="2790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826"/>
        <p:cNvGrpSpPr/>
        <p:nvPr/>
      </p:nvGrpSpPr>
      <p:grpSpPr>
        <a:xfrm>
          <a:off x="0" y="0"/>
          <a:ext cx="0" cy="0"/>
          <a:chOff x="0" y="0"/>
          <a:chExt cx="0" cy="0"/>
        </a:xfrm>
      </p:grpSpPr>
      <p:pic>
        <p:nvPicPr>
          <p:cNvPr id="827" name="Google Shape;827;p114"/>
          <p:cNvPicPr preferRelativeResize="0"/>
          <p:nvPr/>
        </p:nvPicPr>
        <p:blipFill rotWithShape="1">
          <a:blip r:embed="rId2">
            <a:alphaModFix/>
          </a:blip>
          <a:srcRect/>
          <a:stretch/>
        </p:blipFill>
        <p:spPr>
          <a:xfrm>
            <a:off x="2205633" y="1064481"/>
            <a:ext cx="4813200" cy="3771600"/>
          </a:xfrm>
          <a:prstGeom prst="rect">
            <a:avLst/>
          </a:prstGeom>
          <a:noFill/>
          <a:ln>
            <a:noFill/>
          </a:ln>
        </p:spPr>
      </p:pic>
      <p:cxnSp>
        <p:nvCxnSpPr>
          <p:cNvPr id="828" name="Google Shape;828;p114"/>
          <p:cNvCxnSpPr/>
          <p:nvPr/>
        </p:nvCxnSpPr>
        <p:spPr>
          <a:xfrm>
            <a:off x="446484" y="447261"/>
            <a:ext cx="8250900" cy="0"/>
          </a:xfrm>
          <a:prstGeom prst="straightConnector1">
            <a:avLst/>
          </a:prstGeom>
          <a:noFill/>
          <a:ln>
            <a:noFill/>
          </a:ln>
        </p:spPr>
      </p:cxnSp>
      <p:cxnSp>
        <p:nvCxnSpPr>
          <p:cNvPr id="829" name="Google Shape;829;p114"/>
          <p:cNvCxnSpPr/>
          <p:nvPr/>
        </p:nvCxnSpPr>
        <p:spPr>
          <a:xfrm>
            <a:off x="446484" y="858741"/>
            <a:ext cx="8250900" cy="0"/>
          </a:xfrm>
          <a:prstGeom prst="straightConnector1">
            <a:avLst/>
          </a:prstGeom>
          <a:noFill/>
          <a:ln>
            <a:noFill/>
          </a:ln>
        </p:spPr>
      </p:cxnSp>
      <p:sp>
        <p:nvSpPr>
          <p:cNvPr id="830" name="Google Shape;830;p114"/>
          <p:cNvSpPr txBox="1">
            <a:spLocks noGrp="1"/>
          </p:cNvSpPr>
          <p:nvPr>
            <p:ph type="body" idx="1"/>
          </p:nvPr>
        </p:nvSpPr>
        <p:spPr>
          <a:xfrm>
            <a:off x="2687836" y="1475961"/>
            <a:ext cx="3822000" cy="2880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831" name="Google Shape;831;p114"/>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a:p>
            <a:pPr marL="0" lvl="1" indent="165100" algn="l" rtl="0">
              <a:spcBef>
                <a:spcPts val="0"/>
              </a:spcBef>
              <a:spcAft>
                <a:spcPts val="0"/>
              </a:spcAft>
              <a:buNone/>
            </a:pPr>
            <a:endParaRPr/>
          </a:p>
          <a:p>
            <a:pPr marL="0" lvl="2" indent="317500" algn="l" rtl="0">
              <a:spcBef>
                <a:spcPts val="0"/>
              </a:spcBef>
              <a:spcAft>
                <a:spcPts val="0"/>
              </a:spcAft>
              <a:buNone/>
            </a:pPr>
            <a:endParaRPr/>
          </a:p>
          <a:p>
            <a:pPr marL="0" lvl="3" indent="482600" algn="l" rtl="0">
              <a:spcBef>
                <a:spcPts val="0"/>
              </a:spcBef>
              <a:spcAft>
                <a:spcPts val="0"/>
              </a:spcAft>
              <a:buNone/>
            </a:pPr>
            <a:endParaRPr/>
          </a:p>
          <a:p>
            <a:pPr marL="0" lvl="4" indent="647700" algn="l" rtl="0">
              <a:spcBef>
                <a:spcPts val="0"/>
              </a:spcBef>
              <a:spcAft>
                <a:spcPts val="0"/>
              </a:spcAft>
              <a:buNone/>
            </a:pPr>
            <a:endParaRPr/>
          </a:p>
          <a:p>
            <a:pPr marL="0" lvl="5" indent="800100" algn="l" rtl="0">
              <a:spcBef>
                <a:spcPts val="0"/>
              </a:spcBef>
              <a:spcAft>
                <a:spcPts val="0"/>
              </a:spcAft>
              <a:buNone/>
            </a:pPr>
            <a:endParaRPr/>
          </a:p>
          <a:p>
            <a:pPr marL="0" lvl="6" indent="965200" algn="l" rtl="0">
              <a:spcBef>
                <a:spcPts val="0"/>
              </a:spcBef>
              <a:spcAft>
                <a:spcPts val="0"/>
              </a:spcAft>
              <a:buNone/>
            </a:pPr>
            <a:endParaRPr/>
          </a:p>
          <a:p>
            <a:pPr marL="0" lvl="7" indent="1130300" algn="l" rtl="0">
              <a:spcBef>
                <a:spcPts val="0"/>
              </a:spcBef>
              <a:spcAft>
                <a:spcPts val="0"/>
              </a:spcAft>
              <a:buNone/>
            </a:pPr>
            <a:endParaRPr/>
          </a:p>
          <a:p>
            <a:pPr marL="0" lvl="8" indent="1282700" algn="l" rtl="0">
              <a:spcBef>
                <a:spcPts val="0"/>
              </a:spcBef>
              <a:spcAft>
                <a:spcPts val="0"/>
              </a:spcAft>
              <a:buNone/>
            </a:pPr>
            <a:endParaRPr/>
          </a:p>
        </p:txBody>
      </p:sp>
    </p:spTree>
  </p:cSld>
  <p:clrMapOvr>
    <a:masterClrMapping/>
  </p:clrMapOvr>
  <p:transition spd="med">
    <p:fade thruBlk="1"/>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832"/>
        <p:cNvGrpSpPr/>
        <p:nvPr/>
      </p:nvGrpSpPr>
      <p:grpSpPr>
        <a:xfrm>
          <a:off x="0" y="0"/>
          <a:ext cx="0" cy="0"/>
          <a:chOff x="0" y="0"/>
          <a:chExt cx="0" cy="0"/>
        </a:xfrm>
      </p:grpSpPr>
      <p:pic>
        <p:nvPicPr>
          <p:cNvPr id="833" name="Google Shape;833;p115"/>
          <p:cNvPicPr preferRelativeResize="0"/>
          <p:nvPr/>
        </p:nvPicPr>
        <p:blipFill rotWithShape="1">
          <a:blip r:embed="rId2">
            <a:alphaModFix/>
          </a:blip>
          <a:srcRect/>
          <a:stretch/>
        </p:blipFill>
        <p:spPr>
          <a:xfrm>
            <a:off x="714375" y="925270"/>
            <a:ext cx="2843400" cy="4266900"/>
          </a:xfrm>
          <a:prstGeom prst="rect">
            <a:avLst/>
          </a:prstGeom>
          <a:noFill/>
          <a:ln>
            <a:noFill/>
          </a:ln>
        </p:spPr>
      </p:pic>
      <p:pic>
        <p:nvPicPr>
          <p:cNvPr id="834" name="Google Shape;834;p115"/>
          <p:cNvPicPr preferRelativeResize="0"/>
          <p:nvPr/>
        </p:nvPicPr>
        <p:blipFill rotWithShape="1">
          <a:blip r:embed="rId3">
            <a:alphaModFix/>
          </a:blip>
          <a:srcRect/>
          <a:stretch/>
        </p:blipFill>
        <p:spPr>
          <a:xfrm>
            <a:off x="3286125" y="966083"/>
            <a:ext cx="2598600" cy="3884100"/>
          </a:xfrm>
          <a:prstGeom prst="rect">
            <a:avLst/>
          </a:prstGeom>
          <a:noFill/>
          <a:ln>
            <a:noFill/>
          </a:ln>
        </p:spPr>
      </p:pic>
      <p:pic>
        <p:nvPicPr>
          <p:cNvPr id="835" name="Google Shape;835;p115"/>
          <p:cNvPicPr preferRelativeResize="0"/>
          <p:nvPr/>
        </p:nvPicPr>
        <p:blipFill rotWithShape="1">
          <a:blip r:embed="rId4">
            <a:alphaModFix/>
          </a:blip>
          <a:srcRect/>
          <a:stretch/>
        </p:blipFill>
        <p:spPr>
          <a:xfrm>
            <a:off x="5982891" y="957138"/>
            <a:ext cx="2098500" cy="3845400"/>
          </a:xfrm>
          <a:prstGeom prst="rect">
            <a:avLst/>
          </a:prstGeom>
          <a:noFill/>
          <a:ln>
            <a:noFill/>
          </a:ln>
        </p:spPr>
      </p:pic>
      <p:cxnSp>
        <p:nvCxnSpPr>
          <p:cNvPr id="836" name="Google Shape;836;p115"/>
          <p:cNvCxnSpPr/>
          <p:nvPr/>
        </p:nvCxnSpPr>
        <p:spPr>
          <a:xfrm>
            <a:off x="446484" y="447261"/>
            <a:ext cx="8250900" cy="0"/>
          </a:xfrm>
          <a:prstGeom prst="straightConnector1">
            <a:avLst/>
          </a:prstGeom>
          <a:noFill/>
          <a:ln>
            <a:noFill/>
          </a:ln>
        </p:spPr>
      </p:cxnSp>
      <p:cxnSp>
        <p:nvCxnSpPr>
          <p:cNvPr id="837" name="Google Shape;837;p115"/>
          <p:cNvCxnSpPr/>
          <p:nvPr/>
        </p:nvCxnSpPr>
        <p:spPr>
          <a:xfrm>
            <a:off x="446484" y="858741"/>
            <a:ext cx="8250900" cy="0"/>
          </a:xfrm>
          <a:prstGeom prst="straightConnector1">
            <a:avLst/>
          </a:prstGeom>
          <a:noFill/>
          <a:ln>
            <a:noFill/>
          </a:ln>
        </p:spPr>
      </p:cxnSp>
      <p:sp>
        <p:nvSpPr>
          <p:cNvPr id="838" name="Google Shape;838;p115"/>
          <p:cNvSpPr/>
          <p:nvPr/>
        </p:nvSpPr>
        <p:spPr>
          <a:xfrm>
            <a:off x="3973711"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Drag an object here</a:t>
            </a:r>
            <a:endParaRPr sz="1000" b="0" i="0" u="none" strike="noStrike" cap="none">
              <a:solidFill>
                <a:srgbClr val="000000"/>
              </a:solidFill>
              <a:latin typeface="Arial"/>
              <a:ea typeface="Arial"/>
              <a:cs typeface="Arial"/>
              <a:sym typeface="Arial"/>
            </a:endParaRPr>
          </a:p>
        </p:txBody>
      </p:sp>
      <p:sp>
        <p:nvSpPr>
          <p:cNvPr id="839" name="Google Shape;839;p115"/>
          <p:cNvSpPr/>
          <p:nvPr/>
        </p:nvSpPr>
        <p:spPr>
          <a:xfrm>
            <a:off x="6456164"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Drag an object here</a:t>
            </a:r>
            <a:endParaRPr sz="1000" b="0" i="0" u="none" strike="noStrike" cap="none">
              <a:solidFill>
                <a:srgbClr val="000000"/>
              </a:solidFill>
              <a:latin typeface="Arial"/>
              <a:ea typeface="Arial"/>
              <a:cs typeface="Arial"/>
              <a:sym typeface="Arial"/>
            </a:endParaRPr>
          </a:p>
        </p:txBody>
      </p:sp>
      <p:sp>
        <p:nvSpPr>
          <p:cNvPr id="840" name="Google Shape;840;p115"/>
          <p:cNvSpPr txBox="1">
            <a:spLocks noGrp="1"/>
          </p:cNvSpPr>
          <p:nvPr>
            <p:ph type="body" idx="1"/>
          </p:nvPr>
        </p:nvSpPr>
        <p:spPr>
          <a:xfrm>
            <a:off x="1294805" y="1395454"/>
            <a:ext cx="1625400" cy="2790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841" name="Google Shape;841;p115"/>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a:p>
            <a:pPr marL="0" lvl="1" indent="165100" algn="l" rtl="0">
              <a:spcBef>
                <a:spcPts val="0"/>
              </a:spcBef>
              <a:spcAft>
                <a:spcPts val="0"/>
              </a:spcAft>
              <a:buNone/>
            </a:pPr>
            <a:endParaRPr/>
          </a:p>
          <a:p>
            <a:pPr marL="0" lvl="2" indent="317500" algn="l" rtl="0">
              <a:spcBef>
                <a:spcPts val="0"/>
              </a:spcBef>
              <a:spcAft>
                <a:spcPts val="0"/>
              </a:spcAft>
              <a:buNone/>
            </a:pPr>
            <a:endParaRPr/>
          </a:p>
          <a:p>
            <a:pPr marL="0" lvl="3" indent="482600" algn="l" rtl="0">
              <a:spcBef>
                <a:spcPts val="0"/>
              </a:spcBef>
              <a:spcAft>
                <a:spcPts val="0"/>
              </a:spcAft>
              <a:buNone/>
            </a:pPr>
            <a:endParaRPr/>
          </a:p>
          <a:p>
            <a:pPr marL="0" lvl="4" indent="647700" algn="l" rtl="0">
              <a:spcBef>
                <a:spcPts val="0"/>
              </a:spcBef>
              <a:spcAft>
                <a:spcPts val="0"/>
              </a:spcAft>
              <a:buNone/>
            </a:pPr>
            <a:endParaRPr/>
          </a:p>
          <a:p>
            <a:pPr marL="0" lvl="5" indent="800100" algn="l" rtl="0">
              <a:spcBef>
                <a:spcPts val="0"/>
              </a:spcBef>
              <a:spcAft>
                <a:spcPts val="0"/>
              </a:spcAft>
              <a:buNone/>
            </a:pPr>
            <a:endParaRPr/>
          </a:p>
          <a:p>
            <a:pPr marL="0" lvl="6" indent="965200" algn="l" rtl="0">
              <a:spcBef>
                <a:spcPts val="0"/>
              </a:spcBef>
              <a:spcAft>
                <a:spcPts val="0"/>
              </a:spcAft>
              <a:buNone/>
            </a:pPr>
            <a:endParaRPr/>
          </a:p>
          <a:p>
            <a:pPr marL="0" lvl="7" indent="1130300" algn="l" rtl="0">
              <a:spcBef>
                <a:spcPts val="0"/>
              </a:spcBef>
              <a:spcAft>
                <a:spcPts val="0"/>
              </a:spcAft>
              <a:buNone/>
            </a:pPr>
            <a:endParaRPr/>
          </a:p>
          <a:p>
            <a:pPr marL="0" lvl="8" indent="1282700" algn="l" rtl="0">
              <a:spcBef>
                <a:spcPts val="0"/>
              </a:spcBef>
              <a:spcAft>
                <a:spcPts val="0"/>
              </a:spcAft>
              <a:buNone/>
            </a:pPr>
            <a:endParaRPr/>
          </a:p>
        </p:txBody>
      </p:sp>
    </p:spTree>
  </p:cSld>
  <p:clrMapOvr>
    <a:masterClrMapping/>
  </p:clrMapOvr>
  <p:transition spd="med">
    <p:fade thruBlk="1"/>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842"/>
        <p:cNvGrpSpPr/>
        <p:nvPr/>
      </p:nvGrpSpPr>
      <p:grpSpPr>
        <a:xfrm>
          <a:off x="0" y="0"/>
          <a:ext cx="0" cy="0"/>
          <a:chOff x="0" y="0"/>
          <a:chExt cx="0" cy="0"/>
        </a:xfrm>
      </p:grpSpPr>
      <p:cxnSp>
        <p:nvCxnSpPr>
          <p:cNvPr id="843" name="Google Shape;843;p116"/>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844" name="Google Shape;844;p116"/>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845" name="Google Shape;845;p116"/>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SzPts val="8400"/>
              <a:buFont typeface="Arial"/>
              <a:buNone/>
            </a:pPr>
            <a:r>
              <a:rPr lang="en" sz="8400" b="1" i="0" u="none" strike="noStrike" cap="none">
                <a:solidFill>
                  <a:srgbClr val="FFFFFF"/>
                </a:solidFill>
                <a:latin typeface="Arial"/>
                <a:ea typeface="Arial"/>
                <a:cs typeface="Arial"/>
                <a:sym typeface="Arial"/>
              </a:rPr>
              <a:t>DISCUSSION TIME</a:t>
            </a:r>
            <a:endParaRPr sz="1000" b="0" i="0" u="none" strike="noStrike" cap="none">
              <a:solidFill>
                <a:srgbClr val="000000"/>
              </a:solidFill>
              <a:latin typeface="Arial"/>
              <a:ea typeface="Arial"/>
              <a:cs typeface="Arial"/>
              <a:sym typeface="Arial"/>
            </a:endParaRPr>
          </a:p>
        </p:txBody>
      </p:sp>
      <p:sp>
        <p:nvSpPr>
          <p:cNvPr id="846" name="Google Shape;846;p116"/>
          <p:cNvSpPr txBox="1">
            <a:spLocks noGrp="1"/>
          </p:cNvSpPr>
          <p:nvPr>
            <p:ph type="sldNum" idx="12"/>
          </p:nvPr>
        </p:nvSpPr>
        <p:spPr>
          <a:xfrm>
            <a:off x="8458910" y="520611"/>
            <a:ext cx="243300" cy="300600"/>
          </a:xfrm>
          <a:prstGeom prst="rect">
            <a:avLst/>
          </a:prstGeom>
          <a:noFill/>
          <a:ln>
            <a:noFill/>
          </a:ln>
        </p:spPr>
        <p:txBody>
          <a:bodyPr spcFirstLastPara="1" wrap="square" lIns="64325" tIns="64325" rIns="64325" bIns="643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endParaRPr/>
          </a:p>
          <a:p>
            <a:pPr marL="0" lvl="1" indent="165100" algn="l" rtl="0">
              <a:spcBef>
                <a:spcPts val="0"/>
              </a:spcBef>
              <a:spcAft>
                <a:spcPts val="0"/>
              </a:spcAft>
              <a:buNone/>
            </a:pPr>
            <a:endParaRPr/>
          </a:p>
          <a:p>
            <a:pPr marL="0" lvl="2" indent="317500" algn="l" rtl="0">
              <a:spcBef>
                <a:spcPts val="0"/>
              </a:spcBef>
              <a:spcAft>
                <a:spcPts val="0"/>
              </a:spcAft>
              <a:buNone/>
            </a:pPr>
            <a:endParaRPr/>
          </a:p>
          <a:p>
            <a:pPr marL="0" lvl="3" indent="482600" algn="l" rtl="0">
              <a:spcBef>
                <a:spcPts val="0"/>
              </a:spcBef>
              <a:spcAft>
                <a:spcPts val="0"/>
              </a:spcAft>
              <a:buNone/>
            </a:pPr>
            <a:endParaRPr/>
          </a:p>
          <a:p>
            <a:pPr marL="0" lvl="4" indent="647700" algn="l" rtl="0">
              <a:spcBef>
                <a:spcPts val="0"/>
              </a:spcBef>
              <a:spcAft>
                <a:spcPts val="0"/>
              </a:spcAft>
              <a:buNone/>
            </a:pPr>
            <a:endParaRPr/>
          </a:p>
          <a:p>
            <a:pPr marL="0" lvl="5" indent="800100" algn="l" rtl="0">
              <a:spcBef>
                <a:spcPts val="0"/>
              </a:spcBef>
              <a:spcAft>
                <a:spcPts val="0"/>
              </a:spcAft>
              <a:buNone/>
            </a:pPr>
            <a:endParaRPr/>
          </a:p>
          <a:p>
            <a:pPr marL="0" lvl="6" indent="965200" algn="l" rtl="0">
              <a:spcBef>
                <a:spcPts val="0"/>
              </a:spcBef>
              <a:spcAft>
                <a:spcPts val="0"/>
              </a:spcAft>
              <a:buNone/>
            </a:pPr>
            <a:endParaRPr/>
          </a:p>
          <a:p>
            <a:pPr marL="0" lvl="7" indent="1130300" algn="l" rtl="0">
              <a:spcBef>
                <a:spcPts val="0"/>
              </a:spcBef>
              <a:spcAft>
                <a:spcPts val="0"/>
              </a:spcAft>
              <a:buNone/>
            </a:pPr>
            <a:endParaRPr/>
          </a:p>
          <a:p>
            <a:pPr marL="0" lvl="8" indent="1282700" algn="l" rtl="0">
              <a:spcBef>
                <a:spcPts val="0"/>
              </a:spcBef>
              <a:spcAft>
                <a:spcPts val="0"/>
              </a:spcAft>
              <a:buNone/>
            </a:pPr>
            <a:endParaRPr/>
          </a:p>
        </p:txBody>
      </p:sp>
    </p:spTree>
  </p:cSld>
  <p:clrMapOvr>
    <a:masterClrMapping/>
  </p:clrMapOvr>
  <p:transition spd="med">
    <p:fade thruBlk="1"/>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847"/>
        <p:cNvGrpSpPr/>
        <p:nvPr/>
      </p:nvGrpSpPr>
      <p:grpSpPr>
        <a:xfrm>
          <a:off x="0" y="0"/>
          <a:ext cx="0" cy="0"/>
          <a:chOff x="0" y="0"/>
          <a:chExt cx="0" cy="0"/>
        </a:xfrm>
      </p:grpSpPr>
      <p:cxnSp>
        <p:nvCxnSpPr>
          <p:cNvPr id="848" name="Google Shape;848;p117"/>
          <p:cNvCxnSpPr/>
          <p:nvPr/>
        </p:nvCxnSpPr>
        <p:spPr>
          <a:xfrm>
            <a:off x="446484" y="447261"/>
            <a:ext cx="8250900" cy="0"/>
          </a:xfrm>
          <a:prstGeom prst="straightConnector1">
            <a:avLst/>
          </a:prstGeom>
          <a:noFill/>
          <a:ln>
            <a:noFill/>
          </a:ln>
        </p:spPr>
      </p:cxnSp>
      <p:cxnSp>
        <p:nvCxnSpPr>
          <p:cNvPr id="849" name="Google Shape;849;p117"/>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Bulleted Text">
  <p:cSld name="Bulleted Text">
    <p:spTree>
      <p:nvGrpSpPr>
        <p:cNvPr id="1" name="Shape 850"/>
        <p:cNvGrpSpPr/>
        <p:nvPr/>
      </p:nvGrpSpPr>
      <p:grpSpPr>
        <a:xfrm>
          <a:off x="0" y="0"/>
          <a:ext cx="0" cy="0"/>
          <a:chOff x="0" y="0"/>
          <a:chExt cx="0" cy="0"/>
        </a:xfrm>
      </p:grpSpPr>
      <p:cxnSp>
        <p:nvCxnSpPr>
          <p:cNvPr id="851" name="Google Shape;851;p118"/>
          <p:cNvCxnSpPr/>
          <p:nvPr/>
        </p:nvCxnSpPr>
        <p:spPr>
          <a:xfrm>
            <a:off x="446484" y="447261"/>
            <a:ext cx="8250900" cy="0"/>
          </a:xfrm>
          <a:prstGeom prst="straightConnector1">
            <a:avLst/>
          </a:prstGeom>
          <a:noFill/>
          <a:ln>
            <a:noFill/>
          </a:ln>
        </p:spPr>
      </p:cxnSp>
      <p:cxnSp>
        <p:nvCxnSpPr>
          <p:cNvPr id="852" name="Google Shape;852;p118"/>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853"/>
        <p:cNvGrpSpPr/>
        <p:nvPr/>
      </p:nvGrpSpPr>
      <p:grpSpPr>
        <a:xfrm>
          <a:off x="0" y="0"/>
          <a:ext cx="0" cy="0"/>
          <a:chOff x="0" y="0"/>
          <a:chExt cx="0" cy="0"/>
        </a:xfrm>
      </p:grpSpPr>
      <p:cxnSp>
        <p:nvCxnSpPr>
          <p:cNvPr id="854" name="Google Shape;854;p119"/>
          <p:cNvCxnSpPr/>
          <p:nvPr/>
        </p:nvCxnSpPr>
        <p:spPr>
          <a:xfrm>
            <a:off x="446484" y="447261"/>
            <a:ext cx="8250900" cy="0"/>
          </a:xfrm>
          <a:prstGeom prst="straightConnector1">
            <a:avLst/>
          </a:prstGeom>
          <a:noFill/>
          <a:ln>
            <a:noFill/>
          </a:ln>
        </p:spPr>
      </p:cxnSp>
      <p:cxnSp>
        <p:nvCxnSpPr>
          <p:cNvPr id="855" name="Google Shape;855;p119"/>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856"/>
        <p:cNvGrpSpPr/>
        <p:nvPr/>
      </p:nvGrpSpPr>
      <p:grpSpPr>
        <a:xfrm>
          <a:off x="0" y="0"/>
          <a:ext cx="0" cy="0"/>
          <a:chOff x="0" y="0"/>
          <a:chExt cx="0" cy="0"/>
        </a:xfrm>
      </p:grpSpPr>
      <p:cxnSp>
        <p:nvCxnSpPr>
          <p:cNvPr id="857" name="Google Shape;857;p120"/>
          <p:cNvCxnSpPr/>
          <p:nvPr/>
        </p:nvCxnSpPr>
        <p:spPr>
          <a:xfrm>
            <a:off x="446484" y="447261"/>
            <a:ext cx="8250900" cy="0"/>
          </a:xfrm>
          <a:prstGeom prst="straightConnector1">
            <a:avLst/>
          </a:prstGeom>
          <a:noFill/>
          <a:ln>
            <a:noFill/>
          </a:ln>
        </p:spPr>
      </p:cxnSp>
      <p:cxnSp>
        <p:nvCxnSpPr>
          <p:cNvPr id="858" name="Google Shape;858;p120"/>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859"/>
        <p:cNvGrpSpPr/>
        <p:nvPr/>
      </p:nvGrpSpPr>
      <p:grpSpPr>
        <a:xfrm>
          <a:off x="0" y="0"/>
          <a:ext cx="0" cy="0"/>
          <a:chOff x="0" y="0"/>
          <a:chExt cx="0" cy="0"/>
        </a:xfrm>
      </p:grpSpPr>
      <p:cxnSp>
        <p:nvCxnSpPr>
          <p:cNvPr id="860" name="Google Shape;860;p121"/>
          <p:cNvCxnSpPr/>
          <p:nvPr/>
        </p:nvCxnSpPr>
        <p:spPr>
          <a:xfrm>
            <a:off x="446484" y="447261"/>
            <a:ext cx="8250900" cy="0"/>
          </a:xfrm>
          <a:prstGeom prst="straightConnector1">
            <a:avLst/>
          </a:prstGeom>
          <a:noFill/>
          <a:ln>
            <a:noFill/>
          </a:ln>
        </p:spPr>
      </p:cxnSp>
      <p:cxnSp>
        <p:nvCxnSpPr>
          <p:cNvPr id="861" name="Google Shape;861;p121"/>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862"/>
        <p:cNvGrpSpPr/>
        <p:nvPr/>
      </p:nvGrpSpPr>
      <p:grpSpPr>
        <a:xfrm>
          <a:off x="0" y="0"/>
          <a:ext cx="0" cy="0"/>
          <a:chOff x="0" y="0"/>
          <a:chExt cx="0" cy="0"/>
        </a:xfrm>
      </p:grpSpPr>
      <p:cxnSp>
        <p:nvCxnSpPr>
          <p:cNvPr id="863" name="Google Shape;863;p122"/>
          <p:cNvCxnSpPr/>
          <p:nvPr/>
        </p:nvCxnSpPr>
        <p:spPr>
          <a:xfrm>
            <a:off x="446484" y="447261"/>
            <a:ext cx="8250900" cy="0"/>
          </a:xfrm>
          <a:prstGeom prst="straightConnector1">
            <a:avLst/>
          </a:prstGeom>
          <a:noFill/>
          <a:ln w="12700" cap="flat" cmpd="sng">
            <a:solidFill>
              <a:srgbClr val="FFFFFF"/>
            </a:solidFill>
            <a:prstDash val="solid"/>
            <a:miter lim="8000"/>
            <a:headEnd type="none" w="sm" len="sm"/>
            <a:tailEnd type="none" w="sm" len="sm"/>
          </a:ln>
        </p:spPr>
      </p:cxnSp>
      <p:cxnSp>
        <p:nvCxnSpPr>
          <p:cNvPr id="864" name="Google Shape;864;p122"/>
          <p:cNvCxnSpPr/>
          <p:nvPr/>
        </p:nvCxnSpPr>
        <p:spPr>
          <a:xfrm>
            <a:off x="446484" y="858741"/>
            <a:ext cx="8250900" cy="0"/>
          </a:xfrm>
          <a:prstGeom prst="straightConnector1">
            <a:avLst/>
          </a:prstGeom>
          <a:noFill/>
          <a:ln w="12700" cap="flat" cmpd="sng">
            <a:solidFill>
              <a:srgbClr val="FFFFFF"/>
            </a:solidFill>
            <a:prstDash val="solid"/>
            <a:miter lim="8000"/>
            <a:headEnd type="none" w="sm" len="sm"/>
            <a:tailEnd type="none" w="sm" len="sm"/>
          </a:ln>
        </p:spPr>
      </p:cxnSp>
      <p:sp>
        <p:nvSpPr>
          <p:cNvPr id="865" name="Google Shape;865;p122"/>
          <p:cNvSpPr/>
          <p:nvPr/>
        </p:nvSpPr>
        <p:spPr>
          <a:xfrm>
            <a:off x="446484" y="1601194"/>
            <a:ext cx="8250900" cy="2683500"/>
          </a:xfrm>
          <a:prstGeom prst="rect">
            <a:avLst/>
          </a:prstGeom>
          <a:noFill/>
          <a:ln>
            <a:noFill/>
          </a:ln>
        </p:spPr>
        <p:txBody>
          <a:bodyPr spcFirstLastPara="1" wrap="square" lIns="0" tIns="0" rIns="0" bIns="0" anchor="t" anchorCtr="0">
            <a:noAutofit/>
          </a:bodyPr>
          <a:lstStyle/>
          <a:p>
            <a:pPr marL="127000" marR="0" lvl="1" indent="-12700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b="0" i="0" u="none" strike="noStrike" cap="none">
              <a:solidFill>
                <a:srgbClr val="000000"/>
              </a:solidFill>
              <a:latin typeface="Arial"/>
              <a:ea typeface="Arial"/>
              <a:cs typeface="Arial"/>
              <a:sym typeface="Arial"/>
            </a:endParaRPr>
          </a:p>
          <a:p>
            <a:pPr marL="127000" marR="0" lvl="1" indent="-12700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b="0" i="0" u="none" strike="noStrike" cap="none">
              <a:solidFill>
                <a:srgbClr val="000000"/>
              </a:solidFill>
              <a:latin typeface="Arial"/>
              <a:ea typeface="Arial"/>
              <a:cs typeface="Arial"/>
              <a:sym typeface="Arial"/>
            </a:endParaRPr>
          </a:p>
          <a:p>
            <a:pPr marL="127000" marR="0" lvl="1" indent="-12700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b="0" i="0" u="none" strike="noStrike" cap="none">
              <a:solidFill>
                <a:srgbClr val="000000"/>
              </a:solidFill>
              <a:latin typeface="Arial"/>
              <a:ea typeface="Arial"/>
              <a:cs typeface="Arial"/>
              <a:sym typeface="Arial"/>
            </a:endParaRPr>
          </a:p>
          <a:p>
            <a:pPr marL="127000" marR="0" lvl="1" indent="-12700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b="0" i="0" u="none" strike="noStrike" cap="none">
              <a:solidFill>
                <a:srgbClr val="000000"/>
              </a:solidFill>
              <a:latin typeface="Arial"/>
              <a:ea typeface="Arial"/>
              <a:cs typeface="Arial"/>
              <a:sym typeface="Arial"/>
            </a:endParaRPr>
          </a:p>
          <a:p>
            <a:pPr marL="127000" marR="0" lvl="1" indent="-12700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b="0" i="0" u="none" strike="noStrike" cap="none">
              <a:solidFill>
                <a:srgbClr val="000000"/>
              </a:solidFill>
              <a:latin typeface="Arial"/>
              <a:ea typeface="Arial"/>
              <a:cs typeface="Arial"/>
              <a:sym typeface="Arial"/>
            </a:endParaRPr>
          </a:p>
        </p:txBody>
      </p:sp>
      <p:sp>
        <p:nvSpPr>
          <p:cNvPr id="866" name="Google Shape;866;p122"/>
          <p:cNvSpPr/>
          <p:nvPr/>
        </p:nvSpPr>
        <p:spPr>
          <a:xfrm>
            <a:off x="446484" y="1601194"/>
            <a:ext cx="8250900" cy="2683500"/>
          </a:xfrm>
          <a:prstGeom prst="rect">
            <a:avLst/>
          </a:prstGeom>
          <a:noFill/>
          <a:ln>
            <a:noFill/>
          </a:ln>
        </p:spPr>
        <p:txBody>
          <a:bodyPr spcFirstLastPara="1" wrap="square" lIns="0" tIns="0" rIns="0" bIns="0" anchor="t" anchorCtr="0">
            <a:noAutofit/>
          </a:bodyPr>
          <a:lstStyle/>
          <a:p>
            <a:pPr marL="127000" marR="0" lvl="1" indent="-12700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b="0" i="0" u="none" strike="noStrike" cap="none">
              <a:solidFill>
                <a:srgbClr val="000000"/>
              </a:solidFill>
              <a:latin typeface="Arial"/>
              <a:ea typeface="Arial"/>
              <a:cs typeface="Arial"/>
              <a:sym typeface="Arial"/>
            </a:endParaRPr>
          </a:p>
          <a:p>
            <a:pPr marL="127000" marR="0" lvl="1" indent="-12700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b="0" i="0" u="none" strike="noStrike" cap="none">
              <a:solidFill>
                <a:srgbClr val="000000"/>
              </a:solidFill>
              <a:latin typeface="Arial"/>
              <a:ea typeface="Arial"/>
              <a:cs typeface="Arial"/>
              <a:sym typeface="Arial"/>
            </a:endParaRPr>
          </a:p>
          <a:p>
            <a:pPr marL="127000" marR="0" lvl="1" indent="-12700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b="0" i="0" u="none" strike="noStrike" cap="none">
              <a:solidFill>
                <a:srgbClr val="000000"/>
              </a:solidFill>
              <a:latin typeface="Arial"/>
              <a:ea typeface="Arial"/>
              <a:cs typeface="Arial"/>
              <a:sym typeface="Arial"/>
            </a:endParaRPr>
          </a:p>
          <a:p>
            <a:pPr marL="127000" marR="0" lvl="1" indent="-12700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b="0" i="0" u="none" strike="noStrike" cap="none">
              <a:solidFill>
                <a:srgbClr val="000000"/>
              </a:solidFill>
              <a:latin typeface="Arial"/>
              <a:ea typeface="Arial"/>
              <a:cs typeface="Arial"/>
              <a:sym typeface="Arial"/>
            </a:endParaRPr>
          </a:p>
          <a:p>
            <a:pPr marL="127000" marR="0" lvl="1" indent="-12700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 Black">
  <p:cSld name="Title - Black">
    <p:bg>
      <p:bgPr>
        <a:solidFill>
          <a:srgbClr val="000000"/>
        </a:solidFill>
        <a:effectLst/>
      </p:bgPr>
    </p:bg>
    <p:spTree>
      <p:nvGrpSpPr>
        <p:cNvPr id="1" name="Shape 867"/>
        <p:cNvGrpSpPr/>
        <p:nvPr/>
      </p:nvGrpSpPr>
      <p:grpSpPr>
        <a:xfrm>
          <a:off x="0" y="0"/>
          <a:ext cx="0" cy="0"/>
          <a:chOff x="0" y="0"/>
          <a:chExt cx="0" cy="0"/>
        </a:xfrm>
      </p:grpSpPr>
      <p:sp>
        <p:nvSpPr>
          <p:cNvPr id="868" name="Google Shape;868;p123"/>
          <p:cNvSpPr txBox="1">
            <a:spLocks noGrp="1"/>
          </p:cNvSpPr>
          <p:nvPr>
            <p:ph type="ctrTitle"/>
          </p:nvPr>
        </p:nvSpPr>
        <p:spPr>
          <a:xfrm>
            <a:off x="302518" y="548200"/>
            <a:ext cx="8311800" cy="1852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R="0" lvl="0" algn="l" rtl="0">
              <a:lnSpc>
                <a:spcPct val="92592"/>
              </a:lnSpc>
              <a:spcBef>
                <a:spcPts val="0"/>
              </a:spcBef>
              <a:spcAft>
                <a:spcPts val="0"/>
              </a:spcAft>
              <a:buClr>
                <a:srgbClr val="F3F3F3"/>
              </a:buClr>
              <a:buSzPts val="1000"/>
              <a:buFont typeface="Oswald"/>
              <a:buNone/>
              <a:defRPr sz="4800" b="1" i="0" u="none" strike="noStrike" cap="none">
                <a:solidFill>
                  <a:srgbClr val="F3F3F3"/>
                </a:solidFill>
                <a:latin typeface="Oswald"/>
                <a:ea typeface="Oswald"/>
                <a:cs typeface="Oswald"/>
                <a:sym typeface="Oswald"/>
              </a:defRPr>
            </a:lvl1pPr>
            <a:lvl2pPr marR="0" lvl="1" algn="l" rtl="0">
              <a:lnSpc>
                <a:spcPct val="92592"/>
              </a:lnSpc>
              <a:spcBef>
                <a:spcPts val="0"/>
              </a:spcBef>
              <a:spcAft>
                <a:spcPts val="0"/>
              </a:spcAft>
              <a:buClr>
                <a:srgbClr val="000000"/>
              </a:buClr>
              <a:buSzPts val="1000"/>
              <a:buFont typeface="Arial"/>
              <a:buNone/>
              <a:defRPr sz="4800" b="0" i="0" u="none" strike="noStrike" cap="none">
                <a:solidFill>
                  <a:srgbClr val="000000"/>
                </a:solidFill>
                <a:latin typeface="Oswald"/>
                <a:ea typeface="Oswald"/>
                <a:cs typeface="Oswald"/>
                <a:sym typeface="Oswald"/>
              </a:defRPr>
            </a:lvl2pPr>
            <a:lvl3pPr marR="0" lvl="2" algn="l" rtl="0">
              <a:lnSpc>
                <a:spcPct val="92592"/>
              </a:lnSpc>
              <a:spcBef>
                <a:spcPts val="0"/>
              </a:spcBef>
              <a:spcAft>
                <a:spcPts val="0"/>
              </a:spcAft>
              <a:buClr>
                <a:srgbClr val="000000"/>
              </a:buClr>
              <a:buSzPts val="1000"/>
              <a:buFont typeface="Arial"/>
              <a:buNone/>
              <a:defRPr sz="4800" b="0" i="0" u="none" strike="noStrike" cap="none">
                <a:solidFill>
                  <a:srgbClr val="000000"/>
                </a:solidFill>
                <a:latin typeface="Oswald"/>
                <a:ea typeface="Oswald"/>
                <a:cs typeface="Oswald"/>
                <a:sym typeface="Oswald"/>
              </a:defRPr>
            </a:lvl3pPr>
            <a:lvl4pPr marR="0" lvl="3" algn="l" rtl="0">
              <a:lnSpc>
                <a:spcPct val="92592"/>
              </a:lnSpc>
              <a:spcBef>
                <a:spcPts val="0"/>
              </a:spcBef>
              <a:spcAft>
                <a:spcPts val="0"/>
              </a:spcAft>
              <a:buClr>
                <a:srgbClr val="000000"/>
              </a:buClr>
              <a:buSzPts val="1000"/>
              <a:buFont typeface="Arial"/>
              <a:buNone/>
              <a:defRPr sz="4800" b="0" i="0" u="none" strike="noStrike" cap="none">
                <a:solidFill>
                  <a:srgbClr val="000000"/>
                </a:solidFill>
                <a:latin typeface="Oswald"/>
                <a:ea typeface="Oswald"/>
                <a:cs typeface="Oswald"/>
                <a:sym typeface="Oswald"/>
              </a:defRPr>
            </a:lvl4pPr>
            <a:lvl5pPr marR="0" lvl="4" algn="l" rtl="0">
              <a:lnSpc>
                <a:spcPct val="92592"/>
              </a:lnSpc>
              <a:spcBef>
                <a:spcPts val="0"/>
              </a:spcBef>
              <a:spcAft>
                <a:spcPts val="0"/>
              </a:spcAft>
              <a:buClr>
                <a:srgbClr val="000000"/>
              </a:buClr>
              <a:buSzPts val="1000"/>
              <a:buFont typeface="Arial"/>
              <a:buNone/>
              <a:defRPr sz="4800" b="0" i="0" u="none" strike="noStrike" cap="none">
                <a:solidFill>
                  <a:srgbClr val="000000"/>
                </a:solidFill>
                <a:latin typeface="Oswald"/>
                <a:ea typeface="Oswald"/>
                <a:cs typeface="Oswald"/>
                <a:sym typeface="Oswald"/>
              </a:defRPr>
            </a:lvl5pPr>
            <a:lvl6pPr marR="0" lvl="5" algn="l" rtl="0">
              <a:lnSpc>
                <a:spcPct val="92592"/>
              </a:lnSpc>
              <a:spcBef>
                <a:spcPts val="0"/>
              </a:spcBef>
              <a:spcAft>
                <a:spcPts val="0"/>
              </a:spcAft>
              <a:buClr>
                <a:srgbClr val="000000"/>
              </a:buClr>
              <a:buSzPts val="1000"/>
              <a:buFont typeface="Arial"/>
              <a:buNone/>
              <a:defRPr sz="4800" b="0" i="0" u="none" strike="noStrike" cap="none">
                <a:solidFill>
                  <a:srgbClr val="000000"/>
                </a:solidFill>
                <a:latin typeface="Oswald"/>
                <a:ea typeface="Oswald"/>
                <a:cs typeface="Oswald"/>
                <a:sym typeface="Oswald"/>
              </a:defRPr>
            </a:lvl6pPr>
            <a:lvl7pPr marR="0" lvl="6" algn="l" rtl="0">
              <a:lnSpc>
                <a:spcPct val="92592"/>
              </a:lnSpc>
              <a:spcBef>
                <a:spcPts val="0"/>
              </a:spcBef>
              <a:spcAft>
                <a:spcPts val="0"/>
              </a:spcAft>
              <a:buClr>
                <a:srgbClr val="000000"/>
              </a:buClr>
              <a:buSzPts val="1000"/>
              <a:buFont typeface="Arial"/>
              <a:buNone/>
              <a:defRPr sz="4800" b="0" i="0" u="none" strike="noStrike" cap="none">
                <a:solidFill>
                  <a:srgbClr val="000000"/>
                </a:solidFill>
                <a:latin typeface="Oswald"/>
                <a:ea typeface="Oswald"/>
                <a:cs typeface="Oswald"/>
                <a:sym typeface="Oswald"/>
              </a:defRPr>
            </a:lvl7pPr>
            <a:lvl8pPr marR="0" lvl="7" algn="l" rtl="0">
              <a:lnSpc>
                <a:spcPct val="92592"/>
              </a:lnSpc>
              <a:spcBef>
                <a:spcPts val="0"/>
              </a:spcBef>
              <a:spcAft>
                <a:spcPts val="0"/>
              </a:spcAft>
              <a:buClr>
                <a:srgbClr val="000000"/>
              </a:buClr>
              <a:buSzPts val="1000"/>
              <a:buFont typeface="Arial"/>
              <a:buNone/>
              <a:defRPr sz="4800" b="0" i="0" u="none" strike="noStrike" cap="none">
                <a:solidFill>
                  <a:srgbClr val="000000"/>
                </a:solidFill>
                <a:latin typeface="Oswald"/>
                <a:ea typeface="Oswald"/>
                <a:cs typeface="Oswald"/>
                <a:sym typeface="Oswald"/>
              </a:defRPr>
            </a:lvl8pPr>
            <a:lvl9pPr marR="0" lvl="8" algn="l" rtl="0">
              <a:lnSpc>
                <a:spcPct val="92592"/>
              </a:lnSpc>
              <a:spcBef>
                <a:spcPts val="0"/>
              </a:spcBef>
              <a:spcAft>
                <a:spcPts val="0"/>
              </a:spcAft>
              <a:buClr>
                <a:srgbClr val="000000"/>
              </a:buClr>
              <a:buSzPts val="1000"/>
              <a:buFont typeface="Arial"/>
              <a:buNone/>
              <a:defRPr sz="4800" b="0" i="0" u="none" strike="noStrike" cap="none">
                <a:solidFill>
                  <a:srgbClr val="000000"/>
                </a:solidFill>
                <a:latin typeface="Oswald"/>
                <a:ea typeface="Oswald"/>
                <a:cs typeface="Oswald"/>
                <a:sym typeface="Oswald"/>
              </a:defRPr>
            </a:lvl9pPr>
          </a:lstStyle>
          <a:p>
            <a:endParaRPr/>
          </a:p>
        </p:txBody>
      </p:sp>
      <p:sp>
        <p:nvSpPr>
          <p:cNvPr id="869" name="Google Shape;869;p123"/>
          <p:cNvSpPr/>
          <p:nvPr/>
        </p:nvSpPr>
        <p:spPr>
          <a:xfrm>
            <a:off x="416100" y="349375"/>
            <a:ext cx="8272800" cy="130800"/>
          </a:xfrm>
          <a:prstGeom prst="rect">
            <a:avLst/>
          </a:prstGeom>
          <a:solidFill>
            <a:srgbClr val="FFFFFF"/>
          </a:solidFill>
          <a:ln>
            <a:noFill/>
          </a:ln>
        </p:spPr>
        <p:txBody>
          <a:bodyPr spcFirstLastPara="1" wrap="square" lIns="91325" tIns="91325" rIns="91325" bIns="91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123"/>
          <p:cNvSpPr txBox="1"/>
          <p:nvPr/>
        </p:nvSpPr>
        <p:spPr>
          <a:xfrm>
            <a:off x="302518" y="4765159"/>
            <a:ext cx="8407500" cy="203700"/>
          </a:xfrm>
          <a:prstGeom prst="rect">
            <a:avLst/>
          </a:prstGeom>
          <a:solidFill>
            <a:srgbClr val="000000"/>
          </a:solidFill>
          <a:ln>
            <a:noFill/>
          </a:ln>
        </p:spPr>
        <p:txBody>
          <a:bodyPr spcFirstLastPara="1" wrap="square" lIns="91325" tIns="91325" rIns="91325" bIns="91325" anchor="t" anchorCtr="0">
            <a:noAutofit/>
          </a:bodyPr>
          <a:lstStyle/>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GENERAL ASSEMBLY	</a:t>
            </a:r>
            <a:endParaRPr sz="1000" b="0" i="0" u="none" strike="noStrike" cap="none">
              <a:solidFill>
                <a:srgbClr val="000000"/>
              </a:solidFill>
              <a:latin typeface="Arial"/>
              <a:ea typeface="Arial"/>
              <a:cs typeface="Arial"/>
              <a:sym typeface="Arial"/>
            </a:endParaRPr>
          </a:p>
        </p:txBody>
      </p:sp>
      <p:cxnSp>
        <p:nvCxnSpPr>
          <p:cNvPr id="871" name="Google Shape;871;p123"/>
          <p:cNvCxnSpPr/>
          <p:nvPr/>
        </p:nvCxnSpPr>
        <p:spPr>
          <a:xfrm>
            <a:off x="368200" y="4736806"/>
            <a:ext cx="8311800" cy="0"/>
          </a:xfrm>
          <a:prstGeom prst="straightConnector1">
            <a:avLst/>
          </a:prstGeom>
          <a:noFill/>
          <a:ln w="9525" cap="flat" cmpd="sng">
            <a:solidFill>
              <a:srgbClr val="FFFFFF"/>
            </a:solidFill>
            <a:prstDash val="solid"/>
            <a:round/>
            <a:headEnd type="none" w="sm" len="sm"/>
            <a:tailEnd type="none" w="sm" len="sm"/>
          </a:ln>
        </p:spPr>
      </p:cxnSp>
      <p:pic>
        <p:nvPicPr>
          <p:cNvPr id="872" name="Google Shape;872;p123"/>
          <p:cNvPicPr preferRelativeResize="0"/>
          <p:nvPr/>
        </p:nvPicPr>
        <p:blipFill rotWithShape="1">
          <a:blip r:embed="rId2">
            <a:alphaModFix/>
          </a:blip>
          <a:srcRect/>
          <a:stretch/>
        </p:blipFill>
        <p:spPr>
          <a:xfrm>
            <a:off x="8469250" y="4793524"/>
            <a:ext cx="210600" cy="210300"/>
          </a:xfrm>
          <a:prstGeom prst="rect">
            <a:avLst/>
          </a:prstGeom>
          <a:noFill/>
          <a:ln>
            <a:noFill/>
          </a:ln>
        </p:spPr>
      </p:pic>
    </p:spTree>
  </p:cSld>
  <p:clrMapOvr>
    <a:masterClrMapping/>
  </p:clrMapOvr>
  <p:transition spd="med">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68"/>
        <p:cNvGrpSpPr/>
        <p:nvPr/>
      </p:nvGrpSpPr>
      <p:grpSpPr>
        <a:xfrm>
          <a:off x="0" y="0"/>
          <a:ext cx="0" cy="0"/>
          <a:chOff x="0" y="0"/>
          <a:chExt cx="0" cy="0"/>
        </a:xfrm>
      </p:grpSpPr>
      <p:cxnSp>
        <p:nvCxnSpPr>
          <p:cNvPr id="69" name="Google Shape;69;p13"/>
          <p:cNvCxnSpPr/>
          <p:nvPr/>
        </p:nvCxnSpPr>
        <p:spPr>
          <a:xfrm>
            <a:off x="446484" y="447261"/>
            <a:ext cx="8250900" cy="0"/>
          </a:xfrm>
          <a:prstGeom prst="straightConnector1">
            <a:avLst/>
          </a:prstGeom>
          <a:noFill/>
          <a:ln>
            <a:noFill/>
          </a:ln>
        </p:spPr>
      </p:cxnSp>
      <p:cxnSp>
        <p:nvCxnSpPr>
          <p:cNvPr id="70" name="Google Shape;70;p13"/>
          <p:cNvCxnSpPr/>
          <p:nvPr/>
        </p:nvCxnSpPr>
        <p:spPr>
          <a:xfrm>
            <a:off x="446484" y="858741"/>
            <a:ext cx="8250900" cy="0"/>
          </a:xfrm>
          <a:prstGeom prst="straightConnector1">
            <a:avLst/>
          </a:prstGeom>
          <a:noFill/>
          <a:ln>
            <a:noFill/>
          </a:ln>
        </p:spPr>
      </p:cxnSp>
      <p:sp>
        <p:nvSpPr>
          <p:cNvPr id="71" name="Google Shape;71;p13"/>
          <p:cNvSpPr/>
          <p:nvPr/>
        </p:nvSpPr>
        <p:spPr>
          <a:xfrm>
            <a:off x="461128" y="1625441"/>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72" name="Google Shape;72;p13"/>
          <p:cNvSpPr/>
          <p:nvPr/>
        </p:nvSpPr>
        <p:spPr>
          <a:xfrm>
            <a:off x="3084207" y="1622358"/>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73" name="Google Shape;73;p13"/>
          <p:cNvSpPr/>
          <p:nvPr/>
        </p:nvSpPr>
        <p:spPr>
          <a:xfrm>
            <a:off x="5209455" y="1707150"/>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876"/>
        <p:cNvGrpSpPr/>
        <p:nvPr/>
      </p:nvGrpSpPr>
      <p:grpSpPr>
        <a:xfrm>
          <a:off x="0" y="0"/>
          <a:ext cx="0" cy="0"/>
          <a:chOff x="0" y="0"/>
          <a:chExt cx="0" cy="0"/>
        </a:xfrm>
      </p:grpSpPr>
      <p:cxnSp>
        <p:nvCxnSpPr>
          <p:cNvPr id="877" name="Google Shape;877;p125"/>
          <p:cNvCxnSpPr/>
          <p:nvPr/>
        </p:nvCxnSpPr>
        <p:spPr>
          <a:xfrm>
            <a:off x="416052" y="422769"/>
            <a:ext cx="8311800" cy="0"/>
          </a:xfrm>
          <a:prstGeom prst="straightConnector1">
            <a:avLst/>
          </a:prstGeom>
          <a:noFill/>
          <a:ln w="9525" cap="flat" cmpd="sng">
            <a:solidFill>
              <a:srgbClr val="FFFFFF"/>
            </a:solidFill>
            <a:prstDash val="solid"/>
            <a:miter lim="8000"/>
            <a:headEnd type="none" w="sm" len="sm"/>
            <a:tailEnd type="none" w="sm" len="sm"/>
          </a:ln>
        </p:spPr>
      </p:cxnSp>
      <p:cxnSp>
        <p:nvCxnSpPr>
          <p:cNvPr id="878" name="Google Shape;878;p125"/>
          <p:cNvCxnSpPr/>
          <p:nvPr/>
        </p:nvCxnSpPr>
        <p:spPr>
          <a:xfrm>
            <a:off x="416052" y="858741"/>
            <a:ext cx="8311800" cy="0"/>
          </a:xfrm>
          <a:prstGeom prst="straightConnector1">
            <a:avLst/>
          </a:prstGeom>
          <a:noFill/>
          <a:ln w="9525" cap="flat" cmpd="sng">
            <a:solidFill>
              <a:srgbClr val="FFFFFF"/>
            </a:solidFill>
            <a:prstDash val="solid"/>
            <a:miter lim="8000"/>
            <a:headEnd type="none" w="sm" len="sm"/>
            <a:tailEnd type="none" w="sm" len="sm"/>
          </a:ln>
        </p:spPr>
      </p:cxnSp>
      <p:sp>
        <p:nvSpPr>
          <p:cNvPr id="879" name="Google Shape;879;p125"/>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SzPts val="800"/>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b="0" i="0" u="none" strike="noStrike" cap="none">
              <a:solidFill>
                <a:srgbClr val="000000"/>
              </a:solidFill>
              <a:latin typeface="Arial"/>
              <a:ea typeface="Arial"/>
              <a:cs typeface="Arial"/>
              <a:sym typeface="Arial"/>
            </a:endParaRPr>
          </a:p>
        </p:txBody>
      </p:sp>
      <p:cxnSp>
        <p:nvCxnSpPr>
          <p:cNvPr id="880" name="Google Shape;880;p125"/>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881" name="Google Shape;881;p125"/>
          <p:cNvPicPr preferRelativeResize="0"/>
          <p:nvPr/>
        </p:nvPicPr>
        <p:blipFill rotWithShape="1">
          <a:blip r:embed="rId2">
            <a:alphaModFix/>
          </a:blip>
          <a:srcRect/>
          <a:stretch/>
        </p:blipFill>
        <p:spPr>
          <a:xfrm>
            <a:off x="8522035" y="4798275"/>
            <a:ext cx="205723" cy="205723"/>
          </a:xfrm>
          <a:prstGeom prst="rect">
            <a:avLst/>
          </a:prstGeom>
          <a:noFill/>
          <a:ln>
            <a:noFill/>
          </a:ln>
        </p:spPr>
      </p:pic>
      <p:sp>
        <p:nvSpPr>
          <p:cNvPr id="882" name="Google Shape;882;p125"/>
          <p:cNvSpPr txBox="1">
            <a:spLocks noGrp="1"/>
          </p:cNvSpPr>
          <p:nvPr>
            <p:ph type="title"/>
          </p:nvPr>
        </p:nvSpPr>
        <p:spPr>
          <a:xfrm>
            <a:off x="348699" y="422770"/>
            <a:ext cx="8324100" cy="5025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83"/>
        <p:cNvGrpSpPr/>
        <p:nvPr/>
      </p:nvGrpSpPr>
      <p:grpSpPr>
        <a:xfrm>
          <a:off x="0" y="0"/>
          <a:ext cx="0" cy="0"/>
          <a:chOff x="0" y="0"/>
          <a:chExt cx="0" cy="0"/>
        </a:xfrm>
      </p:grpSpPr>
      <p:sp>
        <p:nvSpPr>
          <p:cNvPr id="884" name="Google Shape;884;p126"/>
          <p:cNvSpPr txBox="1">
            <a:spLocks noGrp="1"/>
          </p:cNvSpPr>
          <p:nvPr>
            <p:ph type="title"/>
          </p:nvPr>
        </p:nvSpPr>
        <p:spPr>
          <a:xfrm>
            <a:off x="348699" y="420265"/>
            <a:ext cx="8324100" cy="516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5" name="Google Shape;885;p126"/>
          <p:cNvSpPr txBox="1">
            <a:spLocks noGrp="1"/>
          </p:cNvSpPr>
          <p:nvPr>
            <p:ph type="body" idx="1"/>
          </p:nvPr>
        </p:nvSpPr>
        <p:spPr>
          <a:xfrm>
            <a:off x="348699" y="1024358"/>
            <a:ext cx="8324100" cy="3206700"/>
          </a:xfrm>
          <a:prstGeom prst="rect">
            <a:avLst/>
          </a:prstGeom>
          <a:noFill/>
          <a:ln>
            <a:noFill/>
          </a:ln>
        </p:spPr>
        <p:txBody>
          <a:bodyPr spcFirstLastPara="1" wrap="square" lIns="91425" tIns="91425" rIns="91425" bIns="91425" anchor="t" anchorCtr="0"/>
          <a:lstStyle>
            <a:lvl1pPr marL="457200" marR="0" lvl="0" indent="-361950" algn="l" rtl="0">
              <a:lnSpc>
                <a:spcPct val="114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14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14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86" name="Google Shape;886;p126"/>
          <p:cNvSpPr txBox="1"/>
          <p:nvPr/>
        </p:nvSpPr>
        <p:spPr>
          <a:xfrm>
            <a:off x="321907" y="4747813"/>
            <a:ext cx="8667000" cy="309900"/>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b="0" i="0" u="none" strike="noStrike" cap="none">
              <a:solidFill>
                <a:srgbClr val="000000"/>
              </a:solidFill>
              <a:latin typeface="Arial"/>
              <a:ea typeface="Arial"/>
              <a:cs typeface="Arial"/>
              <a:sym typeface="Arial"/>
            </a:endParaRPr>
          </a:p>
        </p:txBody>
      </p:sp>
      <p:cxnSp>
        <p:nvCxnSpPr>
          <p:cNvPr id="887" name="Google Shape;887;p126"/>
          <p:cNvCxnSpPr/>
          <p:nvPr/>
        </p:nvCxnSpPr>
        <p:spPr>
          <a:xfrm>
            <a:off x="416052"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888" name="Google Shape;888;p126"/>
          <p:cNvPicPr preferRelativeResize="0"/>
          <p:nvPr/>
        </p:nvPicPr>
        <p:blipFill rotWithShape="1">
          <a:blip r:embed="rId2">
            <a:alphaModFix/>
          </a:blip>
          <a:srcRect/>
          <a:stretch/>
        </p:blipFill>
        <p:spPr>
          <a:xfrm>
            <a:off x="8515350" y="4790684"/>
            <a:ext cx="224781" cy="224391"/>
          </a:xfrm>
          <a:prstGeom prst="rect">
            <a:avLst/>
          </a:prstGeom>
          <a:noFill/>
          <a:ln>
            <a:noFill/>
          </a:ln>
        </p:spPr>
      </p:pic>
      <p:cxnSp>
        <p:nvCxnSpPr>
          <p:cNvPr id="889" name="Google Shape;889;p126"/>
          <p:cNvCxnSpPr/>
          <p:nvPr/>
        </p:nvCxnSpPr>
        <p:spPr>
          <a:xfrm>
            <a:off x="416052" y="420264"/>
            <a:ext cx="8311800" cy="0"/>
          </a:xfrm>
          <a:prstGeom prst="straightConnector1">
            <a:avLst/>
          </a:prstGeom>
          <a:noFill/>
          <a:ln w="9525" cap="flat" cmpd="sng">
            <a:solidFill>
              <a:srgbClr val="000000"/>
            </a:solidFill>
            <a:prstDash val="solid"/>
            <a:round/>
            <a:headEnd type="none" w="sm" len="sm"/>
            <a:tailEnd type="none" w="sm" len="sm"/>
          </a:ln>
        </p:spPr>
      </p:cxnSp>
      <p:cxnSp>
        <p:nvCxnSpPr>
          <p:cNvPr id="890" name="Google Shape;890;p126"/>
          <p:cNvCxnSpPr/>
          <p:nvPr/>
        </p:nvCxnSpPr>
        <p:spPr>
          <a:xfrm>
            <a:off x="416052" y="858414"/>
            <a:ext cx="83118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891"/>
        <p:cNvGrpSpPr/>
        <p:nvPr/>
      </p:nvGrpSpPr>
      <p:grpSpPr>
        <a:xfrm>
          <a:off x="0" y="0"/>
          <a:ext cx="0" cy="0"/>
          <a:chOff x="0" y="0"/>
          <a:chExt cx="0" cy="0"/>
        </a:xfrm>
      </p:grpSpPr>
      <p:pic>
        <p:nvPicPr>
          <p:cNvPr id="892" name="Google Shape;892;p127"/>
          <p:cNvPicPr preferRelativeResize="0"/>
          <p:nvPr/>
        </p:nvPicPr>
        <p:blipFill rotWithShape="1">
          <a:blip r:embed="rId2">
            <a:alphaModFix/>
          </a:blip>
          <a:srcRect/>
          <a:stretch/>
        </p:blipFill>
        <p:spPr>
          <a:xfrm>
            <a:off x="442674" y="530558"/>
            <a:ext cx="2054245" cy="226503"/>
          </a:xfrm>
          <a:prstGeom prst="rect">
            <a:avLst/>
          </a:prstGeom>
          <a:noFill/>
          <a:ln>
            <a:noFill/>
          </a:ln>
        </p:spPr>
      </p:pic>
      <p:cxnSp>
        <p:nvCxnSpPr>
          <p:cNvPr id="893" name="Google Shape;893;p127"/>
          <p:cNvCxnSpPr/>
          <p:nvPr/>
        </p:nvCxnSpPr>
        <p:spPr>
          <a:xfrm>
            <a:off x="416052" y="428892"/>
            <a:ext cx="8311800" cy="0"/>
          </a:xfrm>
          <a:prstGeom prst="straightConnector1">
            <a:avLst/>
          </a:prstGeom>
          <a:noFill/>
          <a:ln w="9525" cap="flat" cmpd="sng">
            <a:solidFill>
              <a:srgbClr val="FFFFFF"/>
            </a:solidFill>
            <a:prstDash val="solid"/>
            <a:miter lim="8000"/>
            <a:headEnd type="none" w="sm" len="sm"/>
            <a:tailEnd type="none" w="sm" len="sm"/>
          </a:ln>
        </p:spPr>
      </p:cxnSp>
      <p:cxnSp>
        <p:nvCxnSpPr>
          <p:cNvPr id="894" name="Google Shape;894;p127"/>
          <p:cNvCxnSpPr/>
          <p:nvPr/>
        </p:nvCxnSpPr>
        <p:spPr>
          <a:xfrm>
            <a:off x="416052" y="858741"/>
            <a:ext cx="8311800" cy="0"/>
          </a:xfrm>
          <a:prstGeom prst="straightConnector1">
            <a:avLst/>
          </a:prstGeom>
          <a:noFill/>
          <a:ln w="9525" cap="flat" cmpd="sng">
            <a:solidFill>
              <a:srgbClr val="FFFFFF"/>
            </a:solidFill>
            <a:prstDash val="solid"/>
            <a:miter lim="8000"/>
            <a:headEnd type="none" w="sm" len="sm"/>
            <a:tailEnd type="none" w="sm" len="sm"/>
          </a:ln>
        </p:spPr>
      </p:cxnSp>
      <p:sp>
        <p:nvSpPr>
          <p:cNvPr id="895" name="Google Shape;895;p127"/>
          <p:cNvSpPr txBox="1"/>
          <p:nvPr/>
        </p:nvSpPr>
        <p:spPr>
          <a:xfrm>
            <a:off x="327518" y="4750802"/>
            <a:ext cx="7992000" cy="2913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chemeClr val="lt1"/>
              </a:buClr>
              <a:buSzPts val="800"/>
              <a:buFont typeface="Helvetica Neue"/>
              <a:buNone/>
            </a:pPr>
            <a:r>
              <a:rPr lang="en" sz="800" b="1" i="0" u="none" strike="noStrike" cap="none">
                <a:solidFill>
                  <a:schemeClr val="lt1"/>
                </a:solidFill>
                <a:latin typeface="Helvetica Neue"/>
                <a:ea typeface="Helvetica Neue"/>
                <a:cs typeface="Helvetica Neue"/>
                <a:sym typeface="Helvetica Neue"/>
              </a:rPr>
              <a:t>GENERAL ASSEMBLY	</a:t>
            </a:r>
            <a:endParaRPr sz="1100" b="0" i="0" u="none" strike="noStrike" cap="none">
              <a:solidFill>
                <a:srgbClr val="000000"/>
              </a:solidFill>
              <a:latin typeface="Arial"/>
              <a:ea typeface="Arial"/>
              <a:cs typeface="Arial"/>
              <a:sym typeface="Arial"/>
            </a:endParaRPr>
          </a:p>
        </p:txBody>
      </p:sp>
      <p:cxnSp>
        <p:nvCxnSpPr>
          <p:cNvPr id="896" name="Google Shape;896;p127"/>
          <p:cNvCxnSpPr/>
          <p:nvPr/>
        </p:nvCxnSpPr>
        <p:spPr>
          <a:xfrm>
            <a:off x="416100" y="4743804"/>
            <a:ext cx="8311800" cy="0"/>
          </a:xfrm>
          <a:prstGeom prst="straightConnector1">
            <a:avLst/>
          </a:prstGeom>
          <a:noFill/>
          <a:ln w="9525" cap="flat" cmpd="sng">
            <a:solidFill>
              <a:schemeClr val="lt1"/>
            </a:solidFill>
            <a:prstDash val="solid"/>
            <a:round/>
            <a:headEnd type="none" w="sm" len="sm"/>
            <a:tailEnd type="none" w="sm" len="sm"/>
          </a:ln>
        </p:spPr>
      </p:cxnSp>
      <p:pic>
        <p:nvPicPr>
          <p:cNvPr id="897" name="Google Shape;897;p127"/>
          <p:cNvPicPr preferRelativeResize="0"/>
          <p:nvPr/>
        </p:nvPicPr>
        <p:blipFill rotWithShape="1">
          <a:blip r:embed="rId3">
            <a:alphaModFix/>
          </a:blip>
          <a:srcRect/>
          <a:stretch/>
        </p:blipFill>
        <p:spPr>
          <a:xfrm>
            <a:off x="8501586" y="4783282"/>
            <a:ext cx="226314" cy="226314"/>
          </a:xfrm>
          <a:prstGeom prst="rect">
            <a:avLst/>
          </a:prstGeom>
          <a:noFill/>
          <a:ln>
            <a:noFill/>
          </a:ln>
        </p:spPr>
      </p:pic>
    </p:spTree>
  </p:cSld>
  <p:clrMapOvr>
    <a:masterClrMapping/>
  </p:clrMapOvr>
  <p:transition spd="med">
    <p:fade thruBlk="1"/>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Learning Objective">
  <p:cSld name="Learning Objective">
    <p:spTree>
      <p:nvGrpSpPr>
        <p:cNvPr id="1" name="Shape 898"/>
        <p:cNvGrpSpPr/>
        <p:nvPr/>
      </p:nvGrpSpPr>
      <p:grpSpPr>
        <a:xfrm>
          <a:off x="0" y="0"/>
          <a:ext cx="0" cy="0"/>
          <a:chOff x="0" y="0"/>
          <a:chExt cx="0" cy="0"/>
        </a:xfrm>
      </p:grpSpPr>
      <p:sp>
        <p:nvSpPr>
          <p:cNvPr id="899" name="Google Shape;899;p128"/>
          <p:cNvSpPr txBox="1">
            <a:spLocks noGrp="1"/>
          </p:cNvSpPr>
          <p:nvPr>
            <p:ph type="body" idx="1"/>
          </p:nvPr>
        </p:nvSpPr>
        <p:spPr>
          <a:xfrm>
            <a:off x="446485" y="1700373"/>
            <a:ext cx="8250900" cy="2564700"/>
          </a:xfrm>
          <a:prstGeom prst="rect">
            <a:avLst/>
          </a:prstGeom>
          <a:noFill/>
          <a:ln>
            <a:noFill/>
          </a:ln>
        </p:spPr>
        <p:txBody>
          <a:bodyPr spcFirstLastPara="1" wrap="square" lIns="91425" tIns="91425" rIns="91425" bIns="91425" anchor="t" anchorCtr="0"/>
          <a:lstStyle>
            <a:lvl1pPr marL="457200" marR="0" lvl="0" indent="-361950" algn="l" rtl="0">
              <a:lnSpc>
                <a:spcPct val="114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800"/>
              </a:spcBef>
              <a:spcAft>
                <a:spcPts val="0"/>
              </a:spcAft>
              <a:buClr>
                <a:schemeClr val="dk1"/>
              </a:buClr>
              <a:buSzPts val="1800"/>
              <a:buFont typeface="Merriweather Sans"/>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14000"/>
              </a:lnSpc>
              <a:spcBef>
                <a:spcPts val="700"/>
              </a:spcBef>
              <a:spcAft>
                <a:spcPts val="0"/>
              </a:spcAft>
              <a:buClr>
                <a:schemeClr val="dk1"/>
              </a:buClr>
              <a:buSzPts val="1500"/>
              <a:buFont typeface="Merriweather Sans"/>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14000"/>
              </a:lnSpc>
              <a:spcBef>
                <a:spcPts val="0"/>
              </a:spcBef>
              <a:spcAft>
                <a:spcPts val="0"/>
              </a:spcAft>
              <a:buClr>
                <a:schemeClr val="dk1"/>
              </a:buClr>
              <a:buSzPts val="1400"/>
              <a:buFont typeface="Merriweather Sans"/>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14000"/>
              </a:lnSpc>
              <a:spcBef>
                <a:spcPts val="0"/>
              </a:spcBef>
              <a:spcAft>
                <a:spcPts val="0"/>
              </a:spcAft>
              <a:buClr>
                <a:schemeClr val="dk1"/>
              </a:buClr>
              <a:buSzPts val="1200"/>
              <a:buFont typeface="Merriweather Sans"/>
              <a:buChar char="‣"/>
              <a:defRPr sz="1200" b="0" i="0" u="none" strike="noStrike" cap="none">
                <a:solidFill>
                  <a:schemeClr val="dk1"/>
                </a:solidFill>
                <a:latin typeface="Georgia"/>
                <a:ea typeface="Georgia"/>
                <a:cs typeface="Georgia"/>
                <a:sym typeface="Georgia"/>
              </a:defRPr>
            </a:lvl5pPr>
            <a:lvl6pPr marL="2743200" marR="0" lvl="5" indent="-317500" algn="l" rtl="0">
              <a:lnSpc>
                <a:spcPct val="9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900" name="Google Shape;900;p128"/>
          <p:cNvSpPr txBox="1"/>
          <p:nvPr/>
        </p:nvSpPr>
        <p:spPr>
          <a:xfrm>
            <a:off x="321908" y="4747815"/>
            <a:ext cx="8667000" cy="309900"/>
          </a:xfrm>
          <a:prstGeom prst="rect">
            <a:avLst/>
          </a:prstGeom>
          <a:noFill/>
          <a:ln>
            <a:noFill/>
          </a:ln>
        </p:spPr>
        <p:txBody>
          <a:bodyPr spcFirstLastPara="1" wrap="square" lIns="97175" tIns="97175" rIns="97175" bIns="97175"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b="0" i="0" u="none" strike="noStrike" cap="none">
              <a:solidFill>
                <a:srgbClr val="000000"/>
              </a:solidFill>
              <a:latin typeface="Arial"/>
              <a:ea typeface="Arial"/>
              <a:cs typeface="Arial"/>
              <a:sym typeface="Arial"/>
            </a:endParaRPr>
          </a:p>
        </p:txBody>
      </p:sp>
      <p:cxnSp>
        <p:nvCxnSpPr>
          <p:cNvPr id="901" name="Google Shape;901;p128"/>
          <p:cNvCxnSpPr/>
          <p:nvPr/>
        </p:nvCxnSpPr>
        <p:spPr>
          <a:xfrm>
            <a:off x="416053"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902" name="Google Shape;902;p128"/>
          <p:cNvPicPr preferRelativeResize="0"/>
          <p:nvPr/>
        </p:nvPicPr>
        <p:blipFill rotWithShape="1">
          <a:blip r:embed="rId2">
            <a:alphaModFix/>
          </a:blip>
          <a:srcRect/>
          <a:stretch/>
        </p:blipFill>
        <p:spPr>
          <a:xfrm>
            <a:off x="8515352" y="4790686"/>
            <a:ext cx="224781" cy="224391"/>
          </a:xfrm>
          <a:prstGeom prst="rect">
            <a:avLst/>
          </a:prstGeom>
          <a:noFill/>
          <a:ln>
            <a:noFill/>
          </a:ln>
        </p:spPr>
      </p:pic>
      <p:cxnSp>
        <p:nvCxnSpPr>
          <p:cNvPr id="903" name="Google Shape;903;p128"/>
          <p:cNvCxnSpPr/>
          <p:nvPr/>
        </p:nvCxnSpPr>
        <p:spPr>
          <a:xfrm>
            <a:off x="416053" y="420266"/>
            <a:ext cx="8311800" cy="0"/>
          </a:xfrm>
          <a:prstGeom prst="straightConnector1">
            <a:avLst/>
          </a:prstGeom>
          <a:noFill/>
          <a:ln w="9525" cap="flat" cmpd="sng">
            <a:solidFill>
              <a:srgbClr val="000000"/>
            </a:solidFill>
            <a:prstDash val="solid"/>
            <a:round/>
            <a:headEnd type="none" w="sm" len="sm"/>
            <a:tailEnd type="none" w="sm" len="sm"/>
          </a:ln>
        </p:spPr>
      </p:cxnSp>
      <p:cxnSp>
        <p:nvCxnSpPr>
          <p:cNvPr id="904" name="Google Shape;904;p128"/>
          <p:cNvCxnSpPr/>
          <p:nvPr/>
        </p:nvCxnSpPr>
        <p:spPr>
          <a:xfrm>
            <a:off x="416053" y="858414"/>
            <a:ext cx="8311800" cy="0"/>
          </a:xfrm>
          <a:prstGeom prst="straightConnector1">
            <a:avLst/>
          </a:prstGeom>
          <a:noFill/>
          <a:ln w="9525" cap="flat" cmpd="sng">
            <a:solidFill>
              <a:srgbClr val="000000"/>
            </a:solidFill>
            <a:prstDash val="solid"/>
            <a:round/>
            <a:headEnd type="none" w="sm" len="sm"/>
            <a:tailEnd type="none" w="sm" len="sm"/>
          </a:ln>
        </p:spPr>
      </p:cxnSp>
      <p:sp>
        <p:nvSpPr>
          <p:cNvPr id="905" name="Google Shape;905;p128"/>
          <p:cNvSpPr txBox="1">
            <a:spLocks noGrp="1"/>
          </p:cNvSpPr>
          <p:nvPr>
            <p:ph type="title"/>
          </p:nvPr>
        </p:nvSpPr>
        <p:spPr>
          <a:xfrm>
            <a:off x="348699" y="481372"/>
            <a:ext cx="7886700" cy="3948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128"/>
          <p:cNvSpPr txBox="1"/>
          <p:nvPr/>
        </p:nvSpPr>
        <p:spPr>
          <a:xfrm>
            <a:off x="446486" y="1090651"/>
            <a:ext cx="8250900" cy="501000"/>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SzPts val="3800"/>
              <a:buFont typeface="Oswald"/>
              <a:buNone/>
            </a:pPr>
            <a:r>
              <a:rPr lang="en" sz="3800" b="1" i="0" u="none" strike="noStrike" cap="none">
                <a:solidFill>
                  <a:srgbClr val="000000"/>
                </a:solidFill>
                <a:latin typeface="Oswald"/>
                <a:ea typeface="Oswald"/>
                <a:cs typeface="Oswald"/>
                <a:sym typeface="Oswald"/>
              </a:rPr>
              <a:t>LEARNING OBJECTIVES</a:t>
            </a:r>
            <a:endParaRPr sz="11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907"/>
        <p:cNvGrpSpPr/>
        <p:nvPr/>
      </p:nvGrpSpPr>
      <p:grpSpPr>
        <a:xfrm>
          <a:off x="0" y="0"/>
          <a:ext cx="0" cy="0"/>
          <a:chOff x="0" y="0"/>
          <a:chExt cx="0" cy="0"/>
        </a:xfrm>
      </p:grpSpPr>
      <p:cxnSp>
        <p:nvCxnSpPr>
          <p:cNvPr id="908" name="Google Shape;908;p129"/>
          <p:cNvCxnSpPr/>
          <p:nvPr/>
        </p:nvCxnSpPr>
        <p:spPr>
          <a:xfrm>
            <a:off x="446485" y="447261"/>
            <a:ext cx="8250900" cy="0"/>
          </a:xfrm>
          <a:prstGeom prst="straightConnector1">
            <a:avLst/>
          </a:prstGeom>
          <a:noFill/>
          <a:ln>
            <a:noFill/>
          </a:ln>
        </p:spPr>
      </p:cxnSp>
      <p:cxnSp>
        <p:nvCxnSpPr>
          <p:cNvPr id="909" name="Google Shape;909;p129"/>
          <p:cNvCxnSpPr/>
          <p:nvPr/>
        </p:nvCxnSpPr>
        <p:spPr>
          <a:xfrm>
            <a:off x="446485" y="858741"/>
            <a:ext cx="8250900" cy="0"/>
          </a:xfrm>
          <a:prstGeom prst="straightConnector1">
            <a:avLst/>
          </a:prstGeom>
          <a:noFill/>
          <a:ln>
            <a:noFill/>
          </a:ln>
        </p:spPr>
      </p:cxnSp>
      <p:cxnSp>
        <p:nvCxnSpPr>
          <p:cNvPr id="910" name="Google Shape;910;p129"/>
          <p:cNvCxnSpPr/>
          <p:nvPr/>
        </p:nvCxnSpPr>
        <p:spPr>
          <a:xfrm rot="10800000" flipH="1">
            <a:off x="2750345" y="3790227"/>
            <a:ext cx="2626200" cy="300"/>
          </a:xfrm>
          <a:prstGeom prst="straightConnector1">
            <a:avLst/>
          </a:prstGeom>
          <a:noFill/>
          <a:ln>
            <a:noFill/>
          </a:ln>
        </p:spPr>
      </p:cxnSp>
      <p:cxnSp>
        <p:nvCxnSpPr>
          <p:cNvPr id="911" name="Google Shape;911;p129"/>
          <p:cNvCxnSpPr/>
          <p:nvPr/>
        </p:nvCxnSpPr>
        <p:spPr>
          <a:xfrm rot="10800000" flipH="1">
            <a:off x="2750345" y="1565676"/>
            <a:ext cx="2626200" cy="300"/>
          </a:xfrm>
          <a:prstGeom prst="straightConnector1">
            <a:avLst/>
          </a:prstGeom>
          <a:noFill/>
          <a:ln>
            <a:noFill/>
          </a:ln>
        </p:spPr>
      </p:cxnSp>
      <p:sp>
        <p:nvSpPr>
          <p:cNvPr id="912" name="Google Shape;912;p129"/>
          <p:cNvSpPr txBox="1"/>
          <p:nvPr/>
        </p:nvSpPr>
        <p:spPr>
          <a:xfrm>
            <a:off x="321907" y="4747813"/>
            <a:ext cx="8667000" cy="309900"/>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b="0" i="0" u="none" strike="noStrike" cap="none">
              <a:solidFill>
                <a:srgbClr val="000000"/>
              </a:solidFill>
              <a:latin typeface="Arial"/>
              <a:ea typeface="Arial"/>
              <a:cs typeface="Arial"/>
              <a:sym typeface="Arial"/>
            </a:endParaRPr>
          </a:p>
        </p:txBody>
      </p:sp>
      <p:cxnSp>
        <p:nvCxnSpPr>
          <p:cNvPr id="913" name="Google Shape;913;p129"/>
          <p:cNvCxnSpPr/>
          <p:nvPr/>
        </p:nvCxnSpPr>
        <p:spPr>
          <a:xfrm>
            <a:off x="416052"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914" name="Google Shape;914;p129"/>
          <p:cNvPicPr preferRelativeResize="0"/>
          <p:nvPr/>
        </p:nvPicPr>
        <p:blipFill rotWithShape="1">
          <a:blip r:embed="rId2">
            <a:alphaModFix/>
          </a:blip>
          <a:srcRect/>
          <a:stretch/>
        </p:blipFill>
        <p:spPr>
          <a:xfrm>
            <a:off x="8515350" y="4790684"/>
            <a:ext cx="224781" cy="224391"/>
          </a:xfrm>
          <a:prstGeom prst="rect">
            <a:avLst/>
          </a:prstGeom>
          <a:noFill/>
          <a:ln>
            <a:noFill/>
          </a:ln>
        </p:spPr>
      </p:pic>
      <p:cxnSp>
        <p:nvCxnSpPr>
          <p:cNvPr id="915" name="Google Shape;915;p129"/>
          <p:cNvCxnSpPr/>
          <p:nvPr/>
        </p:nvCxnSpPr>
        <p:spPr>
          <a:xfrm>
            <a:off x="416052" y="420264"/>
            <a:ext cx="8311800" cy="0"/>
          </a:xfrm>
          <a:prstGeom prst="straightConnector1">
            <a:avLst/>
          </a:prstGeom>
          <a:noFill/>
          <a:ln w="9525" cap="flat" cmpd="sng">
            <a:solidFill>
              <a:srgbClr val="000000"/>
            </a:solidFill>
            <a:prstDash val="solid"/>
            <a:round/>
            <a:headEnd type="none" w="sm" len="sm"/>
            <a:tailEnd type="none" w="sm" len="sm"/>
          </a:ln>
        </p:spPr>
      </p:cxnSp>
      <p:cxnSp>
        <p:nvCxnSpPr>
          <p:cNvPr id="916" name="Google Shape;916;p129"/>
          <p:cNvCxnSpPr/>
          <p:nvPr/>
        </p:nvCxnSpPr>
        <p:spPr>
          <a:xfrm>
            <a:off x="416052" y="858414"/>
            <a:ext cx="8311800" cy="0"/>
          </a:xfrm>
          <a:prstGeom prst="straightConnector1">
            <a:avLst/>
          </a:prstGeom>
          <a:noFill/>
          <a:ln w="9525" cap="flat" cmpd="sng">
            <a:solidFill>
              <a:srgbClr val="000000"/>
            </a:solidFill>
            <a:prstDash val="solid"/>
            <a:round/>
            <a:headEnd type="none" w="sm" len="sm"/>
            <a:tailEnd type="none" w="sm" len="sm"/>
          </a:ln>
        </p:spPr>
      </p:cxnSp>
      <p:pic>
        <p:nvPicPr>
          <p:cNvPr id="917" name="Google Shape;917;p129"/>
          <p:cNvPicPr preferRelativeResize="0"/>
          <p:nvPr/>
        </p:nvPicPr>
        <p:blipFill rotWithShape="1">
          <a:blip r:embed="rId3">
            <a:alphaModFix/>
          </a:blip>
          <a:srcRect/>
          <a:stretch/>
        </p:blipFill>
        <p:spPr>
          <a:xfrm>
            <a:off x="749953" y="2184856"/>
            <a:ext cx="669727" cy="669727"/>
          </a:xfrm>
          <a:prstGeom prst="rect">
            <a:avLst/>
          </a:prstGeom>
          <a:noFill/>
          <a:ln>
            <a:noFill/>
          </a:ln>
        </p:spPr>
      </p:pic>
      <p:sp>
        <p:nvSpPr>
          <p:cNvPr id="918" name="Google Shape;918;p129"/>
          <p:cNvSpPr txBox="1"/>
          <p:nvPr/>
        </p:nvSpPr>
        <p:spPr>
          <a:xfrm>
            <a:off x="672596" y="2303169"/>
            <a:ext cx="824400" cy="574200"/>
          </a:xfrm>
          <a:prstGeom prst="rect">
            <a:avLst/>
          </a:prstGeom>
          <a:noFill/>
          <a:ln>
            <a:noFill/>
          </a:ln>
        </p:spPr>
        <p:txBody>
          <a:bodyPr spcFirstLastPara="1" wrap="square" lIns="64275" tIns="64275" rIns="64275" bIns="64275" anchor="ctr" anchorCtr="0">
            <a:noAutofit/>
          </a:bodyPr>
          <a:lstStyle/>
          <a:p>
            <a:pPr marL="0" marR="0" lvl="0" indent="0" algn="ctr" rtl="0">
              <a:lnSpc>
                <a:spcPct val="120000"/>
              </a:lnSpc>
              <a:spcBef>
                <a:spcPts val="0"/>
              </a:spcBef>
              <a:spcAft>
                <a:spcPts val="0"/>
              </a:spcAft>
              <a:buClr>
                <a:srgbClr val="000000"/>
              </a:buClr>
              <a:buSzPts val="800"/>
              <a:buFont typeface="Arial"/>
              <a:buNone/>
            </a:pPr>
            <a:r>
              <a:rPr lang="en" sz="800" b="1" i="0" u="none" strike="noStrike" cap="none">
                <a:solidFill>
                  <a:srgbClr val="FFFFFF"/>
                </a:solidFill>
                <a:latin typeface="Oswald"/>
                <a:ea typeface="Oswald"/>
                <a:cs typeface="Oswald"/>
                <a:sym typeface="Oswald"/>
              </a:rPr>
              <a:t>ACTIVITY</a:t>
            </a:r>
            <a:endParaRPr sz="11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700"/>
              <a:buFont typeface="Arial"/>
              <a:buNone/>
            </a:pPr>
            <a:endParaRPr sz="700" b="0" i="0" u="none" strike="noStrike" cap="none">
              <a:solidFill>
                <a:srgbClr val="FFFFFF"/>
              </a:solidFill>
              <a:latin typeface="Oswald"/>
              <a:ea typeface="Oswald"/>
              <a:cs typeface="Oswald"/>
              <a:sym typeface="Oswald"/>
            </a:endParaRPr>
          </a:p>
        </p:txBody>
      </p:sp>
      <p:sp>
        <p:nvSpPr>
          <p:cNvPr id="919" name="Google Shape;919;p129"/>
          <p:cNvSpPr/>
          <p:nvPr/>
        </p:nvSpPr>
        <p:spPr>
          <a:xfrm>
            <a:off x="2168481" y="3425506"/>
            <a:ext cx="2625300" cy="178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rgbClr val="000000"/>
                </a:solidFill>
                <a:latin typeface="Oswald"/>
                <a:ea typeface="Oswald"/>
                <a:cs typeface="Oswald"/>
                <a:sym typeface="Oswald"/>
              </a:rPr>
              <a:t>DELIVERABLE</a:t>
            </a:r>
            <a:endParaRPr sz="1400" b="1" i="0" u="none" strike="noStrike" cap="none">
              <a:solidFill>
                <a:srgbClr val="000000"/>
              </a:solidFill>
              <a:latin typeface="Oswald"/>
              <a:ea typeface="Oswald"/>
              <a:cs typeface="Oswald"/>
              <a:sym typeface="Oswald"/>
            </a:endParaRPr>
          </a:p>
        </p:txBody>
      </p:sp>
      <p:cxnSp>
        <p:nvCxnSpPr>
          <p:cNvPr id="920" name="Google Shape;920;p129"/>
          <p:cNvCxnSpPr/>
          <p:nvPr/>
        </p:nvCxnSpPr>
        <p:spPr>
          <a:xfrm rot="10800000">
            <a:off x="1756371" y="1238902"/>
            <a:ext cx="0" cy="3277200"/>
          </a:xfrm>
          <a:prstGeom prst="straightConnector1">
            <a:avLst/>
          </a:prstGeom>
          <a:noFill/>
          <a:ln w="9525" cap="flat" cmpd="sng">
            <a:solidFill>
              <a:srgbClr val="B7B7B7"/>
            </a:solidFill>
            <a:prstDash val="solid"/>
            <a:round/>
            <a:headEnd type="none" w="sm" len="sm"/>
            <a:tailEnd type="none" w="sm" len="sm"/>
          </a:ln>
        </p:spPr>
      </p:cxnSp>
      <p:sp>
        <p:nvSpPr>
          <p:cNvPr id="921" name="Google Shape;921;p129"/>
          <p:cNvSpPr txBox="1">
            <a:spLocks noGrp="1"/>
          </p:cNvSpPr>
          <p:nvPr>
            <p:ph type="body" idx="1"/>
          </p:nvPr>
        </p:nvSpPr>
        <p:spPr>
          <a:xfrm>
            <a:off x="2166403" y="1732321"/>
            <a:ext cx="5642100" cy="1527000"/>
          </a:xfrm>
          <a:prstGeom prst="rect">
            <a:avLst/>
          </a:prstGeom>
          <a:noFill/>
          <a:ln>
            <a:noFill/>
          </a:ln>
        </p:spPr>
        <p:txBody>
          <a:bodyPr spcFirstLastPara="1" wrap="square" lIns="91425" tIns="91425" rIns="91425" bIns="91425" anchor="t" anchorCtr="0"/>
          <a:lstStyle>
            <a:lvl1pPr marL="457200" marR="0" lvl="0" indent="-336550" algn="l" rtl="0">
              <a:lnSpc>
                <a:spcPct val="114000"/>
              </a:lnSpc>
              <a:spcBef>
                <a:spcPts val="0"/>
              </a:spcBef>
              <a:spcAft>
                <a:spcPts val="0"/>
              </a:spcAft>
              <a:buClr>
                <a:schemeClr val="dk1"/>
              </a:buClr>
              <a:buSzPts val="1700"/>
              <a:buFont typeface="Calibri"/>
              <a:buAutoNum type="arabicPeriod"/>
              <a:defRPr sz="1700" b="0" i="0" u="none" strike="noStrike" cap="none">
                <a:solidFill>
                  <a:schemeClr val="dk1"/>
                </a:solidFill>
                <a:latin typeface="Georgia"/>
                <a:ea typeface="Georgia"/>
                <a:cs typeface="Georgia"/>
                <a:sym typeface="Georgia"/>
              </a:defRPr>
            </a:lvl1pPr>
            <a:lvl2pPr marL="914400" marR="0" lvl="1" indent="-317500" algn="l" rtl="0">
              <a:lnSpc>
                <a:spcPct val="114000"/>
              </a:lnSpc>
              <a:spcBef>
                <a:spcPts val="500"/>
              </a:spcBef>
              <a:spcAft>
                <a:spcPts val="0"/>
              </a:spcAft>
              <a:buClr>
                <a:schemeClr val="dk1"/>
              </a:buClr>
              <a:buSzPts val="1400"/>
              <a:buFont typeface="Calibri"/>
              <a:buAutoNum type="arabicPeriod"/>
              <a:defRPr sz="1400" b="0" i="0" u="none" strike="noStrike" cap="none">
                <a:solidFill>
                  <a:schemeClr val="dk1"/>
                </a:solidFill>
                <a:latin typeface="Georgia"/>
                <a:ea typeface="Georgia"/>
                <a:cs typeface="Georgia"/>
                <a:sym typeface="Georgia"/>
              </a:defRPr>
            </a:lvl2pPr>
            <a:lvl3pPr marL="1371600" marR="0" lvl="2" indent="-304800" algn="l" rtl="0">
              <a:lnSpc>
                <a:spcPct val="114000"/>
              </a:lnSpc>
              <a:spcBef>
                <a:spcPts val="700"/>
              </a:spcBef>
              <a:spcAft>
                <a:spcPts val="0"/>
              </a:spcAft>
              <a:buClr>
                <a:schemeClr val="dk1"/>
              </a:buClr>
              <a:buSzPts val="1200"/>
              <a:buFont typeface="Calibri"/>
              <a:buAutoNum type="arabicPeriod"/>
              <a:defRPr sz="1200" b="0" i="0" u="none" strike="noStrike" cap="none">
                <a:solidFill>
                  <a:schemeClr val="dk1"/>
                </a:solidFill>
                <a:latin typeface="Georgia"/>
                <a:ea typeface="Georgia"/>
                <a:cs typeface="Georgia"/>
                <a:sym typeface="Georgia"/>
              </a:defRPr>
            </a:lvl3pPr>
            <a:lvl4pPr marL="1828800" marR="0" lvl="3" indent="-298450" algn="l" rtl="0">
              <a:lnSpc>
                <a:spcPct val="114000"/>
              </a:lnSpc>
              <a:spcBef>
                <a:spcPts val="0"/>
              </a:spcBef>
              <a:spcAft>
                <a:spcPts val="0"/>
              </a:spcAft>
              <a:buClr>
                <a:schemeClr val="dk1"/>
              </a:buClr>
              <a:buSzPts val="1100"/>
              <a:buFont typeface="Calibri"/>
              <a:buAutoNum type="arabicPeriod"/>
              <a:defRPr sz="1100" b="0" i="0" u="none" strike="noStrike" cap="none">
                <a:solidFill>
                  <a:schemeClr val="dk1"/>
                </a:solidFill>
                <a:latin typeface="Georgia"/>
                <a:ea typeface="Georgia"/>
                <a:cs typeface="Georgia"/>
                <a:sym typeface="Georgia"/>
              </a:defRPr>
            </a:lvl4pPr>
            <a:lvl5pPr marL="2286000" marR="0" lvl="4" indent="-298450" algn="l" rtl="0">
              <a:lnSpc>
                <a:spcPct val="114000"/>
              </a:lnSpc>
              <a:spcBef>
                <a:spcPts val="0"/>
              </a:spcBef>
              <a:spcAft>
                <a:spcPts val="0"/>
              </a:spcAft>
              <a:buClr>
                <a:schemeClr val="dk1"/>
              </a:buClr>
              <a:buSzPts val="1100"/>
              <a:buFont typeface="Calibri"/>
              <a:buAutoNum type="arabicPeriod"/>
              <a:defRPr sz="1100" b="0" i="0" u="none" strike="noStrike" cap="none">
                <a:solidFill>
                  <a:schemeClr val="dk1"/>
                </a:solidFill>
                <a:latin typeface="Georgia"/>
                <a:ea typeface="Georgia"/>
                <a:cs typeface="Georgia"/>
                <a:sym typeface="Georgi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922" name="Google Shape;922;p129"/>
          <p:cNvSpPr txBox="1"/>
          <p:nvPr/>
        </p:nvSpPr>
        <p:spPr>
          <a:xfrm>
            <a:off x="2167442" y="1348180"/>
            <a:ext cx="2627400" cy="300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500"/>
              <a:buFont typeface="Oswald"/>
              <a:buNone/>
            </a:pPr>
            <a:r>
              <a:rPr lang="en" sz="1500" b="1" i="0" u="none" strike="noStrike" cap="none">
                <a:solidFill>
                  <a:srgbClr val="000000"/>
                </a:solidFill>
                <a:latin typeface="Oswald"/>
                <a:ea typeface="Oswald"/>
                <a:cs typeface="Oswald"/>
                <a:sym typeface="Oswald"/>
              </a:rPr>
              <a:t>DIRECTIONS</a:t>
            </a:r>
            <a:endParaRPr sz="1500" b="0" i="0" u="none" strike="noStrike" cap="none">
              <a:solidFill>
                <a:schemeClr val="dk1"/>
              </a:solidFill>
              <a:latin typeface="Calibri"/>
              <a:ea typeface="Calibri"/>
              <a:cs typeface="Calibri"/>
              <a:sym typeface="Calibri"/>
            </a:endParaRPr>
          </a:p>
        </p:txBody>
      </p:sp>
      <p:sp>
        <p:nvSpPr>
          <p:cNvPr id="923" name="Google Shape;923;p129"/>
          <p:cNvSpPr txBox="1">
            <a:spLocks noGrp="1"/>
          </p:cNvSpPr>
          <p:nvPr>
            <p:ph type="body" idx="2"/>
          </p:nvPr>
        </p:nvSpPr>
        <p:spPr>
          <a:xfrm>
            <a:off x="2424064" y="3708181"/>
            <a:ext cx="5384400" cy="280200"/>
          </a:xfrm>
          <a:prstGeom prst="rect">
            <a:avLst/>
          </a:prstGeom>
          <a:noFill/>
          <a:ln>
            <a:noFill/>
          </a:ln>
        </p:spPr>
        <p:txBody>
          <a:bodyPr spcFirstLastPara="1" wrap="square" lIns="91425" tIns="91425" rIns="91425" bIns="91425" anchor="t" anchorCtr="0"/>
          <a:lstStyle>
            <a:lvl1pPr marL="457200" marR="0" lvl="0" indent="-228600" algn="l" rtl="0">
              <a:lnSpc>
                <a:spcPct val="114000"/>
              </a:lnSpc>
              <a:spcBef>
                <a:spcPts val="0"/>
              </a:spcBef>
              <a:spcAft>
                <a:spcPts val="0"/>
              </a:spcAft>
              <a:buClr>
                <a:schemeClr val="dk1"/>
              </a:buClr>
              <a:buSzPts val="2100"/>
              <a:buFont typeface="Calibri"/>
              <a:buNone/>
              <a:defRPr sz="1700" b="0" i="0" u="none" strike="noStrike" cap="none">
                <a:solidFill>
                  <a:schemeClr val="dk1"/>
                </a:solidFill>
                <a:latin typeface="Georgia"/>
                <a:ea typeface="Georgia"/>
                <a:cs typeface="Georgia"/>
                <a:sym typeface="Georgia"/>
              </a:defRPr>
            </a:lvl1pPr>
            <a:lvl2pPr marL="914400" marR="0" lvl="1" indent="-228600" algn="l" rtl="0">
              <a:lnSpc>
                <a:spcPct val="114000"/>
              </a:lnSpc>
              <a:spcBef>
                <a:spcPts val="500"/>
              </a:spcBef>
              <a:spcAft>
                <a:spcPts val="0"/>
              </a:spcAft>
              <a:buClr>
                <a:schemeClr val="dk1"/>
              </a:buClr>
              <a:buSzPts val="1800"/>
              <a:buFont typeface="Calibri"/>
              <a:buNone/>
              <a:defRPr sz="1400" b="0" i="0" u="none" strike="noStrike" cap="none">
                <a:solidFill>
                  <a:schemeClr val="dk1"/>
                </a:solidFill>
                <a:latin typeface="Georgia"/>
                <a:ea typeface="Georgia"/>
                <a:cs typeface="Georgia"/>
                <a:sym typeface="Georgia"/>
              </a:defRPr>
            </a:lvl2pPr>
            <a:lvl3pPr marL="1371600" marR="0" lvl="2" indent="-228600" algn="l" rtl="0">
              <a:lnSpc>
                <a:spcPct val="114000"/>
              </a:lnSpc>
              <a:spcBef>
                <a:spcPts val="700"/>
              </a:spcBef>
              <a:spcAft>
                <a:spcPts val="0"/>
              </a:spcAft>
              <a:buClr>
                <a:schemeClr val="dk1"/>
              </a:buClr>
              <a:buSzPts val="1500"/>
              <a:buFont typeface="Calibri"/>
              <a:buNone/>
              <a:defRPr sz="1200" b="0" i="0" u="none" strike="noStrike" cap="none">
                <a:solidFill>
                  <a:schemeClr val="dk1"/>
                </a:solidFill>
                <a:latin typeface="Georgia"/>
                <a:ea typeface="Georgia"/>
                <a:cs typeface="Georgia"/>
                <a:sym typeface="Georgia"/>
              </a:defRPr>
            </a:lvl3pPr>
            <a:lvl4pPr marL="1828800" marR="0" lvl="3" indent="-228600" algn="l" rtl="0">
              <a:lnSpc>
                <a:spcPct val="114000"/>
              </a:lnSpc>
              <a:spcBef>
                <a:spcPts val="0"/>
              </a:spcBef>
              <a:spcAft>
                <a:spcPts val="0"/>
              </a:spcAft>
              <a:buClr>
                <a:schemeClr val="dk1"/>
              </a:buClr>
              <a:buSzPts val="1400"/>
              <a:buFont typeface="Calibri"/>
              <a:buNone/>
              <a:defRPr sz="1100" b="0" i="0" u="none" strike="noStrike" cap="none">
                <a:solidFill>
                  <a:schemeClr val="dk1"/>
                </a:solidFill>
                <a:latin typeface="Georgia"/>
                <a:ea typeface="Georgia"/>
                <a:cs typeface="Georgia"/>
                <a:sym typeface="Georgia"/>
              </a:defRPr>
            </a:lvl4pPr>
            <a:lvl5pPr marL="2286000" marR="0" lvl="4" indent="-228600" algn="l" rtl="0">
              <a:lnSpc>
                <a:spcPct val="114000"/>
              </a:lnSpc>
              <a:spcBef>
                <a:spcPts val="0"/>
              </a:spcBef>
              <a:spcAft>
                <a:spcPts val="0"/>
              </a:spcAft>
              <a:buClr>
                <a:schemeClr val="dk1"/>
              </a:buClr>
              <a:buSzPts val="1200"/>
              <a:buFont typeface="Calibri"/>
              <a:buNone/>
              <a:defRPr sz="1100" b="0" i="0" u="none" strike="noStrike" cap="none">
                <a:solidFill>
                  <a:schemeClr val="dk1"/>
                </a:solidFill>
                <a:latin typeface="Georgia"/>
                <a:ea typeface="Georgia"/>
                <a:cs typeface="Georgia"/>
                <a:sym typeface="Georgi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924" name="Google Shape;924;p129"/>
          <p:cNvSpPr txBox="1">
            <a:spLocks noGrp="1"/>
          </p:cNvSpPr>
          <p:nvPr>
            <p:ph type="title"/>
          </p:nvPr>
        </p:nvSpPr>
        <p:spPr>
          <a:xfrm>
            <a:off x="348699" y="420265"/>
            <a:ext cx="8324100" cy="516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25"/>
        <p:cNvGrpSpPr/>
        <p:nvPr/>
      </p:nvGrpSpPr>
      <p:grpSpPr>
        <a:xfrm>
          <a:off x="0" y="0"/>
          <a:ext cx="0" cy="0"/>
          <a:chOff x="0" y="0"/>
          <a:chExt cx="0" cy="0"/>
        </a:xfrm>
      </p:grpSpPr>
      <p:sp>
        <p:nvSpPr>
          <p:cNvPr id="926" name="Google Shape;926;p130"/>
          <p:cNvSpPr txBox="1">
            <a:spLocks noGrp="1"/>
          </p:cNvSpPr>
          <p:nvPr>
            <p:ph type="title"/>
          </p:nvPr>
        </p:nvSpPr>
        <p:spPr>
          <a:xfrm>
            <a:off x="349720" y="420263"/>
            <a:ext cx="7886700" cy="5235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130"/>
          <p:cNvSpPr txBox="1"/>
          <p:nvPr/>
        </p:nvSpPr>
        <p:spPr>
          <a:xfrm>
            <a:off x="321907" y="4747813"/>
            <a:ext cx="8667000" cy="309900"/>
          </a:xfrm>
          <a:prstGeom prst="rect">
            <a:avLst/>
          </a:prstGeom>
          <a:noFill/>
          <a:ln>
            <a:noFill/>
          </a:ln>
        </p:spPr>
        <p:txBody>
          <a:bodyPr spcFirstLastPara="1" wrap="square" lIns="97350" tIns="97350" rIns="97350" bIns="97350"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b="0" i="0" u="none" strike="noStrike" cap="none">
              <a:solidFill>
                <a:srgbClr val="000000"/>
              </a:solidFill>
              <a:latin typeface="Arial"/>
              <a:ea typeface="Arial"/>
              <a:cs typeface="Arial"/>
              <a:sym typeface="Arial"/>
            </a:endParaRPr>
          </a:p>
        </p:txBody>
      </p:sp>
      <p:cxnSp>
        <p:nvCxnSpPr>
          <p:cNvPr id="928" name="Google Shape;928;p130"/>
          <p:cNvCxnSpPr/>
          <p:nvPr/>
        </p:nvCxnSpPr>
        <p:spPr>
          <a:xfrm>
            <a:off x="416052"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929" name="Google Shape;929;p130"/>
          <p:cNvPicPr preferRelativeResize="0"/>
          <p:nvPr/>
        </p:nvPicPr>
        <p:blipFill rotWithShape="1">
          <a:blip r:embed="rId2">
            <a:alphaModFix/>
          </a:blip>
          <a:srcRect/>
          <a:stretch/>
        </p:blipFill>
        <p:spPr>
          <a:xfrm>
            <a:off x="8515350" y="4790684"/>
            <a:ext cx="224781" cy="224391"/>
          </a:xfrm>
          <a:prstGeom prst="rect">
            <a:avLst/>
          </a:prstGeom>
          <a:noFill/>
          <a:ln>
            <a:noFill/>
          </a:ln>
        </p:spPr>
      </p:pic>
      <p:cxnSp>
        <p:nvCxnSpPr>
          <p:cNvPr id="930" name="Google Shape;930;p130"/>
          <p:cNvCxnSpPr/>
          <p:nvPr/>
        </p:nvCxnSpPr>
        <p:spPr>
          <a:xfrm>
            <a:off x="416052" y="420264"/>
            <a:ext cx="8311800" cy="0"/>
          </a:xfrm>
          <a:prstGeom prst="straightConnector1">
            <a:avLst/>
          </a:prstGeom>
          <a:noFill/>
          <a:ln w="9525" cap="flat" cmpd="sng">
            <a:solidFill>
              <a:srgbClr val="000000"/>
            </a:solidFill>
            <a:prstDash val="solid"/>
            <a:round/>
            <a:headEnd type="none" w="sm" len="sm"/>
            <a:tailEnd type="none" w="sm" len="sm"/>
          </a:ln>
        </p:spPr>
      </p:cxnSp>
      <p:cxnSp>
        <p:nvCxnSpPr>
          <p:cNvPr id="931" name="Google Shape;931;p130"/>
          <p:cNvCxnSpPr/>
          <p:nvPr/>
        </p:nvCxnSpPr>
        <p:spPr>
          <a:xfrm>
            <a:off x="416052" y="858414"/>
            <a:ext cx="83118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ransition spd="med">
    <p:fade thruBlk="1"/>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32"/>
        <p:cNvGrpSpPr/>
        <p:nvPr/>
      </p:nvGrpSpPr>
      <p:grpSpPr>
        <a:xfrm>
          <a:off x="0" y="0"/>
          <a:ext cx="0" cy="0"/>
          <a:chOff x="0" y="0"/>
          <a:chExt cx="0" cy="0"/>
        </a:xfrm>
      </p:grpSpPr>
      <p:sp>
        <p:nvSpPr>
          <p:cNvPr id="933" name="Google Shape;933;p131"/>
          <p:cNvSpPr txBox="1"/>
          <p:nvPr/>
        </p:nvSpPr>
        <p:spPr>
          <a:xfrm>
            <a:off x="321908" y="4747815"/>
            <a:ext cx="8667000" cy="309900"/>
          </a:xfrm>
          <a:prstGeom prst="rect">
            <a:avLst/>
          </a:prstGeom>
          <a:noFill/>
          <a:ln>
            <a:noFill/>
          </a:ln>
        </p:spPr>
        <p:txBody>
          <a:bodyPr spcFirstLastPara="1" wrap="square" lIns="97175" tIns="97175" rIns="97175" bIns="97175"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100" b="0" i="0" u="none" strike="noStrike" cap="none">
              <a:solidFill>
                <a:srgbClr val="000000"/>
              </a:solidFill>
              <a:latin typeface="Arial"/>
              <a:ea typeface="Arial"/>
              <a:cs typeface="Arial"/>
              <a:sym typeface="Arial"/>
            </a:endParaRPr>
          </a:p>
        </p:txBody>
      </p:sp>
      <p:cxnSp>
        <p:nvCxnSpPr>
          <p:cNvPr id="934" name="Google Shape;934;p131"/>
          <p:cNvCxnSpPr/>
          <p:nvPr/>
        </p:nvCxnSpPr>
        <p:spPr>
          <a:xfrm>
            <a:off x="416053" y="4747813"/>
            <a:ext cx="8311800" cy="0"/>
          </a:xfrm>
          <a:prstGeom prst="straightConnector1">
            <a:avLst/>
          </a:prstGeom>
          <a:noFill/>
          <a:ln w="9525" cap="flat" cmpd="sng">
            <a:solidFill>
              <a:srgbClr val="000000"/>
            </a:solidFill>
            <a:prstDash val="solid"/>
            <a:round/>
            <a:headEnd type="none" w="sm" len="sm"/>
            <a:tailEnd type="none" w="sm" len="sm"/>
          </a:ln>
        </p:spPr>
      </p:cxnSp>
      <p:pic>
        <p:nvPicPr>
          <p:cNvPr id="935" name="Google Shape;935;p131"/>
          <p:cNvPicPr preferRelativeResize="0"/>
          <p:nvPr/>
        </p:nvPicPr>
        <p:blipFill rotWithShape="1">
          <a:blip r:embed="rId2">
            <a:alphaModFix/>
          </a:blip>
          <a:srcRect/>
          <a:stretch/>
        </p:blipFill>
        <p:spPr>
          <a:xfrm>
            <a:off x="8515352" y="4790686"/>
            <a:ext cx="224781" cy="224391"/>
          </a:xfrm>
          <a:prstGeom prst="rect">
            <a:avLst/>
          </a:prstGeom>
          <a:noFill/>
          <a:ln>
            <a:noFill/>
          </a:ln>
        </p:spPr>
      </p:pic>
    </p:spTree>
  </p:cSld>
  <p:clrMapOvr>
    <a:masterClrMapping/>
  </p:clrMapOvr>
  <p:transition spd="med">
    <p:fade thruBlk="1"/>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936"/>
        <p:cNvGrpSpPr/>
        <p:nvPr/>
      </p:nvGrpSpPr>
      <p:grpSpPr>
        <a:xfrm>
          <a:off x="0" y="0"/>
          <a:ext cx="0" cy="0"/>
          <a:chOff x="0" y="0"/>
          <a:chExt cx="0" cy="0"/>
        </a:xfrm>
      </p:grpSpPr>
      <p:cxnSp>
        <p:nvCxnSpPr>
          <p:cNvPr id="937" name="Google Shape;937;p132"/>
          <p:cNvCxnSpPr/>
          <p:nvPr/>
        </p:nvCxnSpPr>
        <p:spPr>
          <a:xfrm>
            <a:off x="416052" y="447261"/>
            <a:ext cx="8311800" cy="0"/>
          </a:xfrm>
          <a:prstGeom prst="straightConnector1">
            <a:avLst/>
          </a:prstGeom>
          <a:noFill/>
          <a:ln w="12700" cap="flat" cmpd="sng">
            <a:solidFill>
              <a:srgbClr val="FFFFFF"/>
            </a:solidFill>
            <a:prstDash val="solid"/>
            <a:miter lim="8000"/>
            <a:headEnd type="none" w="sm" len="sm"/>
            <a:tailEnd type="none" w="sm" len="sm"/>
          </a:ln>
        </p:spPr>
      </p:cxnSp>
      <p:cxnSp>
        <p:nvCxnSpPr>
          <p:cNvPr id="938" name="Google Shape;938;p132"/>
          <p:cNvCxnSpPr/>
          <p:nvPr/>
        </p:nvCxnSpPr>
        <p:spPr>
          <a:xfrm>
            <a:off x="416052" y="858741"/>
            <a:ext cx="8311800" cy="0"/>
          </a:xfrm>
          <a:prstGeom prst="straightConnector1">
            <a:avLst/>
          </a:prstGeom>
          <a:noFill/>
          <a:ln w="12700" cap="flat" cmpd="sng">
            <a:solidFill>
              <a:srgbClr val="FFFFFF"/>
            </a:solidFill>
            <a:prstDash val="solid"/>
            <a:miter lim="8000"/>
            <a:headEnd type="none" w="sm" len="sm"/>
            <a:tailEnd type="none" w="sm" len="sm"/>
          </a:ln>
        </p:spPr>
      </p:cxnSp>
      <p:sp>
        <p:nvSpPr>
          <p:cNvPr id="939" name="Google Shape;939;p132"/>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SzPts val="800"/>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b="0" i="0" u="none" strike="noStrike" cap="none">
              <a:solidFill>
                <a:srgbClr val="000000"/>
              </a:solidFill>
              <a:latin typeface="Arial"/>
              <a:ea typeface="Arial"/>
              <a:cs typeface="Arial"/>
              <a:sym typeface="Arial"/>
            </a:endParaRPr>
          </a:p>
        </p:txBody>
      </p:sp>
      <p:cxnSp>
        <p:nvCxnSpPr>
          <p:cNvPr id="940" name="Google Shape;940;p132"/>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941" name="Google Shape;941;p132"/>
          <p:cNvPicPr preferRelativeResize="0"/>
          <p:nvPr/>
        </p:nvPicPr>
        <p:blipFill rotWithShape="1">
          <a:blip r:embed="rId2">
            <a:alphaModFix/>
          </a:blip>
          <a:srcRect/>
          <a:stretch/>
        </p:blipFill>
        <p:spPr>
          <a:xfrm>
            <a:off x="8522035" y="4798275"/>
            <a:ext cx="205723" cy="205723"/>
          </a:xfrm>
          <a:prstGeom prst="rect">
            <a:avLst/>
          </a:prstGeom>
          <a:noFill/>
          <a:ln>
            <a:noFill/>
          </a:ln>
        </p:spPr>
      </p:pic>
      <p:sp>
        <p:nvSpPr>
          <p:cNvPr id="942" name="Google Shape;942;p132"/>
          <p:cNvSpPr txBox="1">
            <a:spLocks noGrp="1"/>
          </p:cNvSpPr>
          <p:nvPr>
            <p:ph type="title"/>
          </p:nvPr>
        </p:nvSpPr>
        <p:spPr>
          <a:xfrm>
            <a:off x="348699" y="447262"/>
            <a:ext cx="8324100" cy="4695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1100"/>
              <a:buFont typeface="Oswald"/>
              <a:buNone/>
              <a:defRPr sz="2400" b="1"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Divider - Red">
  <p:cSld name="Divider - Red">
    <p:bg>
      <p:bgPr>
        <a:solidFill>
          <a:srgbClr val="E51B24"/>
        </a:solidFill>
        <a:effectLst/>
      </p:bgPr>
    </p:bg>
    <p:spTree>
      <p:nvGrpSpPr>
        <p:cNvPr id="1" name="Shape 943"/>
        <p:cNvGrpSpPr/>
        <p:nvPr/>
      </p:nvGrpSpPr>
      <p:grpSpPr>
        <a:xfrm>
          <a:off x="0" y="0"/>
          <a:ext cx="0" cy="0"/>
          <a:chOff x="0" y="0"/>
          <a:chExt cx="0" cy="0"/>
        </a:xfrm>
      </p:grpSpPr>
      <p:cxnSp>
        <p:nvCxnSpPr>
          <p:cNvPr id="944" name="Google Shape;944;p133"/>
          <p:cNvCxnSpPr/>
          <p:nvPr/>
        </p:nvCxnSpPr>
        <p:spPr>
          <a:xfrm>
            <a:off x="416052" y="422769"/>
            <a:ext cx="8311800" cy="0"/>
          </a:xfrm>
          <a:prstGeom prst="straightConnector1">
            <a:avLst/>
          </a:prstGeom>
          <a:noFill/>
          <a:ln w="9525" cap="flat" cmpd="sng">
            <a:solidFill>
              <a:srgbClr val="FFFFFF"/>
            </a:solidFill>
            <a:prstDash val="solid"/>
            <a:miter lim="8000"/>
            <a:headEnd type="none" w="sm" len="sm"/>
            <a:tailEnd type="none" w="sm" len="sm"/>
          </a:ln>
        </p:spPr>
      </p:cxnSp>
      <p:cxnSp>
        <p:nvCxnSpPr>
          <p:cNvPr id="945" name="Google Shape;945;p133"/>
          <p:cNvCxnSpPr/>
          <p:nvPr/>
        </p:nvCxnSpPr>
        <p:spPr>
          <a:xfrm>
            <a:off x="416052" y="858741"/>
            <a:ext cx="8311800" cy="0"/>
          </a:xfrm>
          <a:prstGeom prst="straightConnector1">
            <a:avLst/>
          </a:prstGeom>
          <a:noFill/>
          <a:ln w="9525" cap="flat" cmpd="sng">
            <a:solidFill>
              <a:srgbClr val="FFFFFF"/>
            </a:solidFill>
            <a:prstDash val="solid"/>
            <a:miter lim="8000"/>
            <a:headEnd type="none" w="sm" len="sm"/>
            <a:tailEnd type="none" w="sm" len="sm"/>
          </a:ln>
        </p:spPr>
      </p:cxnSp>
      <p:sp>
        <p:nvSpPr>
          <p:cNvPr id="946" name="Google Shape;946;p133"/>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SzPts val="800"/>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b="0" i="0" u="none" strike="noStrike" cap="none">
              <a:solidFill>
                <a:srgbClr val="000000"/>
              </a:solidFill>
              <a:latin typeface="Arial"/>
              <a:ea typeface="Arial"/>
              <a:cs typeface="Arial"/>
              <a:sym typeface="Arial"/>
            </a:endParaRPr>
          </a:p>
        </p:txBody>
      </p:sp>
      <p:cxnSp>
        <p:nvCxnSpPr>
          <p:cNvPr id="947" name="Google Shape;947;p133"/>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948" name="Google Shape;948;p133"/>
          <p:cNvPicPr preferRelativeResize="0"/>
          <p:nvPr/>
        </p:nvPicPr>
        <p:blipFill rotWithShape="1">
          <a:blip r:embed="rId2">
            <a:alphaModFix/>
          </a:blip>
          <a:srcRect/>
          <a:stretch/>
        </p:blipFill>
        <p:spPr>
          <a:xfrm>
            <a:off x="8522035" y="4798275"/>
            <a:ext cx="205723" cy="205723"/>
          </a:xfrm>
          <a:prstGeom prst="rect">
            <a:avLst/>
          </a:prstGeom>
          <a:noFill/>
          <a:ln>
            <a:noFill/>
          </a:ln>
        </p:spPr>
      </p:pic>
      <p:sp>
        <p:nvSpPr>
          <p:cNvPr id="949" name="Google Shape;949;p133"/>
          <p:cNvSpPr txBox="1">
            <a:spLocks noGrp="1"/>
          </p:cNvSpPr>
          <p:nvPr>
            <p:ph type="title"/>
          </p:nvPr>
        </p:nvSpPr>
        <p:spPr>
          <a:xfrm>
            <a:off x="348699" y="422770"/>
            <a:ext cx="8324100" cy="5142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950"/>
        <p:cNvGrpSpPr/>
        <p:nvPr/>
      </p:nvGrpSpPr>
      <p:grpSpPr>
        <a:xfrm>
          <a:off x="0" y="0"/>
          <a:ext cx="0" cy="0"/>
          <a:chOff x="0" y="0"/>
          <a:chExt cx="0" cy="0"/>
        </a:xfrm>
      </p:grpSpPr>
      <p:cxnSp>
        <p:nvCxnSpPr>
          <p:cNvPr id="951" name="Google Shape;951;p134"/>
          <p:cNvCxnSpPr/>
          <p:nvPr/>
        </p:nvCxnSpPr>
        <p:spPr>
          <a:xfrm>
            <a:off x="416052" y="422769"/>
            <a:ext cx="8311800" cy="0"/>
          </a:xfrm>
          <a:prstGeom prst="straightConnector1">
            <a:avLst/>
          </a:prstGeom>
          <a:noFill/>
          <a:ln w="9525" cap="flat" cmpd="sng">
            <a:solidFill>
              <a:srgbClr val="FFFFFF"/>
            </a:solidFill>
            <a:prstDash val="solid"/>
            <a:miter lim="8000"/>
            <a:headEnd type="none" w="sm" len="sm"/>
            <a:tailEnd type="none" w="sm" len="sm"/>
          </a:ln>
        </p:spPr>
      </p:cxnSp>
      <p:cxnSp>
        <p:nvCxnSpPr>
          <p:cNvPr id="952" name="Google Shape;952;p134"/>
          <p:cNvCxnSpPr/>
          <p:nvPr/>
        </p:nvCxnSpPr>
        <p:spPr>
          <a:xfrm>
            <a:off x="416052" y="858741"/>
            <a:ext cx="8311800" cy="0"/>
          </a:xfrm>
          <a:prstGeom prst="straightConnector1">
            <a:avLst/>
          </a:prstGeom>
          <a:noFill/>
          <a:ln w="9525" cap="flat" cmpd="sng">
            <a:solidFill>
              <a:srgbClr val="FFFFFF"/>
            </a:solidFill>
            <a:prstDash val="solid"/>
            <a:miter lim="8000"/>
            <a:headEnd type="none" w="sm" len="sm"/>
            <a:tailEnd type="none" w="sm" len="sm"/>
          </a:ln>
        </p:spPr>
      </p:cxnSp>
      <p:sp>
        <p:nvSpPr>
          <p:cNvPr id="953" name="Google Shape;953;p134"/>
          <p:cNvSpPr txBox="1"/>
          <p:nvPr/>
        </p:nvSpPr>
        <p:spPr>
          <a:xfrm>
            <a:off x="328628" y="4753683"/>
            <a:ext cx="8127300" cy="294900"/>
          </a:xfrm>
          <a:prstGeom prst="rect">
            <a:avLst/>
          </a:prstGeom>
          <a:no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SzPts val="800"/>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100" b="0" i="0" u="none" strike="noStrike" cap="none">
              <a:solidFill>
                <a:srgbClr val="000000"/>
              </a:solidFill>
              <a:latin typeface="Arial"/>
              <a:ea typeface="Arial"/>
              <a:cs typeface="Arial"/>
              <a:sym typeface="Arial"/>
            </a:endParaRPr>
          </a:p>
        </p:txBody>
      </p:sp>
      <p:cxnSp>
        <p:nvCxnSpPr>
          <p:cNvPr id="954" name="Google Shape;954;p134"/>
          <p:cNvCxnSpPr/>
          <p:nvPr/>
        </p:nvCxnSpPr>
        <p:spPr>
          <a:xfrm>
            <a:off x="416052" y="4744740"/>
            <a:ext cx="8311800" cy="0"/>
          </a:xfrm>
          <a:prstGeom prst="straightConnector1">
            <a:avLst/>
          </a:prstGeom>
          <a:noFill/>
          <a:ln w="9525" cap="flat" cmpd="sng">
            <a:solidFill>
              <a:srgbClr val="FFFFFF"/>
            </a:solidFill>
            <a:prstDash val="solid"/>
            <a:round/>
            <a:headEnd type="none" w="sm" len="sm"/>
            <a:tailEnd type="none" w="sm" len="sm"/>
          </a:ln>
        </p:spPr>
      </p:cxnSp>
      <p:pic>
        <p:nvPicPr>
          <p:cNvPr id="955" name="Google Shape;955;p134"/>
          <p:cNvPicPr preferRelativeResize="0"/>
          <p:nvPr/>
        </p:nvPicPr>
        <p:blipFill rotWithShape="1">
          <a:blip r:embed="rId2">
            <a:alphaModFix/>
          </a:blip>
          <a:srcRect/>
          <a:stretch/>
        </p:blipFill>
        <p:spPr>
          <a:xfrm>
            <a:off x="8522035" y="4798275"/>
            <a:ext cx="205723" cy="205723"/>
          </a:xfrm>
          <a:prstGeom prst="rect">
            <a:avLst/>
          </a:prstGeom>
          <a:noFill/>
          <a:ln>
            <a:noFill/>
          </a:ln>
        </p:spPr>
      </p:pic>
      <p:sp>
        <p:nvSpPr>
          <p:cNvPr id="956" name="Google Shape;956;p134"/>
          <p:cNvSpPr txBox="1">
            <a:spLocks noGrp="1"/>
          </p:cNvSpPr>
          <p:nvPr>
            <p:ph type="title"/>
          </p:nvPr>
        </p:nvSpPr>
        <p:spPr>
          <a:xfrm>
            <a:off x="348699" y="422770"/>
            <a:ext cx="8324100" cy="510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7" name="Google Shape;957;p134"/>
          <p:cNvSpPr txBox="1"/>
          <p:nvPr/>
        </p:nvSpPr>
        <p:spPr>
          <a:xfrm>
            <a:off x="348699" y="942622"/>
            <a:ext cx="4674900" cy="992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6000"/>
              <a:buFont typeface="Arial"/>
              <a:buNone/>
            </a:pPr>
            <a:r>
              <a:rPr lang="en" sz="6000" b="1" i="0" u="none" strike="noStrike" cap="none">
                <a:solidFill>
                  <a:schemeClr val="lt1"/>
                </a:solidFill>
                <a:latin typeface="Roboto"/>
                <a:ea typeface="Roboto"/>
                <a:cs typeface="Roboto"/>
                <a:sym typeface="Roboto"/>
              </a:rPr>
              <a:t>Q&amp;A</a:t>
            </a:r>
            <a:endParaRPr sz="11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74"/>
        <p:cNvGrpSpPr/>
        <p:nvPr/>
      </p:nvGrpSpPr>
      <p:grpSpPr>
        <a:xfrm>
          <a:off x="0" y="0"/>
          <a:ext cx="0" cy="0"/>
          <a:chOff x="0" y="0"/>
          <a:chExt cx="0" cy="0"/>
        </a:xfrm>
      </p:grpSpPr>
      <p:cxnSp>
        <p:nvCxnSpPr>
          <p:cNvPr id="75" name="Google Shape;75;p14"/>
          <p:cNvCxnSpPr/>
          <p:nvPr/>
        </p:nvCxnSpPr>
        <p:spPr>
          <a:xfrm>
            <a:off x="446484" y="447261"/>
            <a:ext cx="8250900" cy="0"/>
          </a:xfrm>
          <a:prstGeom prst="straightConnector1">
            <a:avLst/>
          </a:prstGeom>
          <a:noFill/>
          <a:ln>
            <a:noFill/>
          </a:ln>
        </p:spPr>
      </p:cxnSp>
      <p:cxnSp>
        <p:nvCxnSpPr>
          <p:cNvPr id="76" name="Google Shape;76;p14"/>
          <p:cNvCxnSpPr/>
          <p:nvPr/>
        </p:nvCxnSpPr>
        <p:spPr>
          <a:xfrm>
            <a:off x="446484" y="858741"/>
            <a:ext cx="8250900" cy="0"/>
          </a:xfrm>
          <a:prstGeom prst="straightConnector1">
            <a:avLst/>
          </a:prstGeom>
          <a:noFill/>
          <a:ln>
            <a:noFill/>
          </a:ln>
        </p:spPr>
      </p:cxnSp>
      <p:grpSp>
        <p:nvGrpSpPr>
          <p:cNvPr id="77" name="Google Shape;77;p14"/>
          <p:cNvGrpSpPr/>
          <p:nvPr/>
        </p:nvGrpSpPr>
        <p:grpSpPr>
          <a:xfrm>
            <a:off x="446484" y="1288111"/>
            <a:ext cx="892867" cy="894391"/>
            <a:chOff x="0" y="0"/>
            <a:chExt cx="1269900" cy="1269900"/>
          </a:xfrm>
        </p:grpSpPr>
        <p:pic>
          <p:nvPicPr>
            <p:cNvPr id="78" name="Google Shape;78;p14"/>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79" name="Google Shape;79;p14"/>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SzPts val="1300"/>
                <a:buFont typeface="Arial"/>
                <a:buNone/>
              </a:pPr>
              <a:r>
                <a:rPr lang="en" sz="1300" b="1" i="0" u="none" strike="noStrike" cap="none">
                  <a:solidFill>
                    <a:srgbClr val="000000"/>
                  </a:solidFill>
                  <a:latin typeface="Arial"/>
                  <a:ea typeface="Arial"/>
                  <a:cs typeface="Arial"/>
                  <a:sym typeface="Arial"/>
                </a:rPr>
                <a:t>INSERT STICKER</a:t>
              </a:r>
              <a:br>
                <a:rPr lang="en" sz="1300" b="1" i="0" u="none" strike="noStrike" cap="none">
                  <a:solidFill>
                    <a:srgbClr val="000000"/>
                  </a:solidFill>
                  <a:latin typeface="Arial"/>
                  <a:ea typeface="Arial"/>
                  <a:cs typeface="Arial"/>
                  <a:sym typeface="Arial"/>
                </a:rPr>
              </a:br>
              <a:r>
                <a:rPr lang="en" sz="1300" b="1" i="0" u="none" strike="noStrike" cap="none">
                  <a:solidFill>
                    <a:srgbClr val="000000"/>
                  </a:solidFill>
                  <a:latin typeface="Arial"/>
                  <a:ea typeface="Arial"/>
                  <a:cs typeface="Arial"/>
                  <a:sym typeface="Arial"/>
                </a:rPr>
                <a:t>TEXT</a:t>
              </a:r>
              <a:endParaRPr sz="1000" b="0" i="0" u="none" strike="noStrike" cap="none">
                <a:solidFill>
                  <a:srgbClr val="000000"/>
                </a:solidFill>
                <a:latin typeface="Arial"/>
                <a:ea typeface="Arial"/>
                <a:cs typeface="Arial"/>
                <a:sym typeface="Arial"/>
              </a:endParaRPr>
            </a:p>
          </p:txBody>
        </p:sp>
      </p:grpSp>
      <p:grpSp>
        <p:nvGrpSpPr>
          <p:cNvPr id="80" name="Google Shape;80;p14"/>
          <p:cNvGrpSpPr/>
          <p:nvPr/>
        </p:nvGrpSpPr>
        <p:grpSpPr>
          <a:xfrm>
            <a:off x="1518047" y="1288111"/>
            <a:ext cx="892867" cy="894391"/>
            <a:chOff x="0" y="0"/>
            <a:chExt cx="1269900" cy="1269900"/>
          </a:xfrm>
        </p:grpSpPr>
        <p:pic>
          <p:nvPicPr>
            <p:cNvPr id="81" name="Google Shape;81;p14"/>
            <p:cNvPicPr preferRelativeResize="0"/>
            <p:nvPr/>
          </p:nvPicPr>
          <p:blipFill rotWithShape="1">
            <a:blip r:embed="rId3">
              <a:alphaModFix/>
            </a:blip>
            <a:srcRect/>
            <a:stretch/>
          </p:blipFill>
          <p:spPr>
            <a:xfrm>
              <a:off x="0" y="0"/>
              <a:ext cx="1269900" cy="1269900"/>
            </a:xfrm>
            <a:prstGeom prst="rect">
              <a:avLst/>
            </a:prstGeom>
            <a:noFill/>
            <a:ln>
              <a:noFill/>
            </a:ln>
          </p:spPr>
        </p:pic>
        <p:sp>
          <p:nvSpPr>
            <p:cNvPr id="82" name="Google Shape;82;p14"/>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b="0" i="0" u="none" strike="noStrike" cap="none">
                <a:solidFill>
                  <a:srgbClr val="000000"/>
                </a:solidFill>
                <a:latin typeface="Arial"/>
                <a:ea typeface="Arial"/>
                <a:cs typeface="Arial"/>
                <a:sym typeface="Arial"/>
              </a:endParaRPr>
            </a:p>
          </p:txBody>
        </p:sp>
      </p:grpSp>
      <p:grpSp>
        <p:nvGrpSpPr>
          <p:cNvPr id="83" name="Google Shape;83;p14"/>
          <p:cNvGrpSpPr/>
          <p:nvPr/>
        </p:nvGrpSpPr>
        <p:grpSpPr>
          <a:xfrm>
            <a:off x="446484" y="2352592"/>
            <a:ext cx="892867" cy="894391"/>
            <a:chOff x="0" y="0"/>
            <a:chExt cx="1269900" cy="1269900"/>
          </a:xfrm>
        </p:grpSpPr>
        <p:pic>
          <p:nvPicPr>
            <p:cNvPr id="84" name="Google Shape;84;p14"/>
            <p:cNvPicPr preferRelativeResize="0"/>
            <p:nvPr/>
          </p:nvPicPr>
          <p:blipFill rotWithShape="1">
            <a:blip r:embed="rId4">
              <a:alphaModFix/>
            </a:blip>
            <a:srcRect/>
            <a:stretch/>
          </p:blipFill>
          <p:spPr>
            <a:xfrm>
              <a:off x="0" y="0"/>
              <a:ext cx="1269900" cy="1269900"/>
            </a:xfrm>
            <a:prstGeom prst="rect">
              <a:avLst/>
            </a:prstGeom>
            <a:noFill/>
            <a:ln>
              <a:noFill/>
            </a:ln>
          </p:spPr>
        </p:pic>
        <p:sp>
          <p:nvSpPr>
            <p:cNvPr id="85" name="Google Shape;85;p14"/>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b="0" i="0" u="none" strike="noStrike" cap="none">
                <a:solidFill>
                  <a:srgbClr val="000000"/>
                </a:solidFill>
                <a:latin typeface="Arial"/>
                <a:ea typeface="Arial"/>
                <a:cs typeface="Arial"/>
                <a:sym typeface="Arial"/>
              </a:endParaRPr>
            </a:p>
          </p:txBody>
        </p:sp>
      </p:grpSp>
      <p:grpSp>
        <p:nvGrpSpPr>
          <p:cNvPr id="86" name="Google Shape;86;p14"/>
          <p:cNvGrpSpPr/>
          <p:nvPr/>
        </p:nvGrpSpPr>
        <p:grpSpPr>
          <a:xfrm>
            <a:off x="1518047" y="2352592"/>
            <a:ext cx="892867" cy="894391"/>
            <a:chOff x="0" y="0"/>
            <a:chExt cx="1269900" cy="1269900"/>
          </a:xfrm>
        </p:grpSpPr>
        <p:pic>
          <p:nvPicPr>
            <p:cNvPr id="87" name="Google Shape;87;p14"/>
            <p:cNvPicPr preferRelativeResize="0"/>
            <p:nvPr/>
          </p:nvPicPr>
          <p:blipFill rotWithShape="1">
            <a:blip r:embed="rId5">
              <a:alphaModFix/>
            </a:blip>
            <a:srcRect/>
            <a:stretch/>
          </p:blipFill>
          <p:spPr>
            <a:xfrm>
              <a:off x="0" y="0"/>
              <a:ext cx="1269900" cy="1269900"/>
            </a:xfrm>
            <a:prstGeom prst="rect">
              <a:avLst/>
            </a:prstGeom>
            <a:noFill/>
            <a:ln>
              <a:noFill/>
            </a:ln>
          </p:spPr>
        </p:pic>
        <p:sp>
          <p:nvSpPr>
            <p:cNvPr id="88" name="Google Shape;88;p14"/>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b="0" i="0" u="none" strike="noStrike" cap="none">
                <a:solidFill>
                  <a:srgbClr val="000000"/>
                </a:solidFill>
                <a:latin typeface="Arial"/>
                <a:ea typeface="Arial"/>
                <a:cs typeface="Arial"/>
                <a:sym typeface="Arial"/>
              </a:endParaRPr>
            </a:p>
          </p:txBody>
        </p:sp>
      </p:grpSp>
      <p:grpSp>
        <p:nvGrpSpPr>
          <p:cNvPr id="89" name="Google Shape;89;p14"/>
          <p:cNvGrpSpPr/>
          <p:nvPr/>
        </p:nvGrpSpPr>
        <p:grpSpPr>
          <a:xfrm>
            <a:off x="446484" y="3434963"/>
            <a:ext cx="892867" cy="894391"/>
            <a:chOff x="0" y="0"/>
            <a:chExt cx="1269900" cy="1269900"/>
          </a:xfrm>
        </p:grpSpPr>
        <p:pic>
          <p:nvPicPr>
            <p:cNvPr id="90" name="Google Shape;90;p14"/>
            <p:cNvPicPr preferRelativeResize="0"/>
            <p:nvPr/>
          </p:nvPicPr>
          <p:blipFill rotWithShape="1">
            <a:blip r:embed="rId6">
              <a:alphaModFix/>
            </a:blip>
            <a:srcRect/>
            <a:stretch/>
          </p:blipFill>
          <p:spPr>
            <a:xfrm>
              <a:off x="0" y="0"/>
              <a:ext cx="1269900" cy="1269900"/>
            </a:xfrm>
            <a:prstGeom prst="rect">
              <a:avLst/>
            </a:prstGeom>
            <a:noFill/>
            <a:ln>
              <a:noFill/>
            </a:ln>
          </p:spPr>
        </p:pic>
        <p:sp>
          <p:nvSpPr>
            <p:cNvPr id="91" name="Google Shape;91;p14"/>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b="0" i="0" u="none" strike="noStrike" cap="none">
                <a:solidFill>
                  <a:srgbClr val="000000"/>
                </a:solidFill>
                <a:latin typeface="Arial"/>
                <a:ea typeface="Arial"/>
                <a:cs typeface="Arial"/>
                <a:sym typeface="Arial"/>
              </a:endParaRPr>
            </a:p>
          </p:txBody>
        </p:sp>
      </p:grpSp>
      <p:grpSp>
        <p:nvGrpSpPr>
          <p:cNvPr id="92" name="Google Shape;92;p14"/>
          <p:cNvGrpSpPr/>
          <p:nvPr/>
        </p:nvGrpSpPr>
        <p:grpSpPr>
          <a:xfrm>
            <a:off x="1518047" y="3434963"/>
            <a:ext cx="892867" cy="894391"/>
            <a:chOff x="0" y="0"/>
            <a:chExt cx="1269900" cy="1269900"/>
          </a:xfrm>
        </p:grpSpPr>
        <p:pic>
          <p:nvPicPr>
            <p:cNvPr id="93" name="Google Shape;93;p14"/>
            <p:cNvPicPr preferRelativeResize="0"/>
            <p:nvPr/>
          </p:nvPicPr>
          <p:blipFill rotWithShape="1">
            <a:blip r:embed="rId7">
              <a:alphaModFix/>
            </a:blip>
            <a:srcRect/>
            <a:stretch/>
          </p:blipFill>
          <p:spPr>
            <a:xfrm>
              <a:off x="0" y="0"/>
              <a:ext cx="1269900" cy="1269900"/>
            </a:xfrm>
            <a:prstGeom prst="rect">
              <a:avLst/>
            </a:prstGeom>
            <a:noFill/>
            <a:ln>
              <a:noFill/>
            </a:ln>
          </p:spPr>
        </p:pic>
        <p:sp>
          <p:nvSpPr>
            <p:cNvPr id="94" name="Google Shape;94;p14"/>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b="0" i="0" u="none" strike="noStrike" cap="none">
                <a:solidFill>
                  <a:srgbClr val="000000"/>
                </a:solidFill>
                <a:latin typeface="Arial"/>
                <a:ea typeface="Arial"/>
                <a:cs typeface="Arial"/>
                <a:sym typeface="Arial"/>
              </a:endParaRPr>
            </a:p>
          </p:txBody>
        </p:sp>
      </p:grpSp>
      <p:sp>
        <p:nvSpPr>
          <p:cNvPr id="95" name="Google Shape;95;p14"/>
          <p:cNvSpPr/>
          <p:nvPr/>
        </p:nvSpPr>
        <p:spPr>
          <a:xfrm>
            <a:off x="6181018" y="1288111"/>
            <a:ext cx="2275500" cy="1431300"/>
          </a:xfrm>
          <a:custGeom>
            <a:avLst/>
            <a:gdLst/>
            <a:ahLst/>
            <a:cxnLst/>
            <a:rect l="l" t="t" r="r" b="b"/>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196575" tIns="196575" rIns="196575" bIns="196575" anchor="t" anchorCtr="0">
            <a:noAutofit/>
          </a:bodyPr>
          <a:lstStyle/>
          <a:p>
            <a:pPr marL="0" marR="0" lvl="0" indent="0" algn="l" rtl="0">
              <a:lnSpc>
                <a:spcPct val="133333"/>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b="0" i="0" u="none" strike="noStrike" cap="none">
              <a:solidFill>
                <a:srgbClr val="000000"/>
              </a:solidFill>
              <a:latin typeface="Arial"/>
              <a:ea typeface="Arial"/>
              <a:cs typeface="Arial"/>
              <a:sym typeface="Arial"/>
            </a:endParaRPr>
          </a:p>
        </p:txBody>
      </p:sp>
      <p:grpSp>
        <p:nvGrpSpPr>
          <p:cNvPr id="96" name="Google Shape;96;p14"/>
          <p:cNvGrpSpPr/>
          <p:nvPr/>
        </p:nvGrpSpPr>
        <p:grpSpPr>
          <a:xfrm>
            <a:off x="2848569" y="1288111"/>
            <a:ext cx="1428629" cy="1431067"/>
            <a:chOff x="0" y="0"/>
            <a:chExt cx="2031900" cy="2031900"/>
          </a:xfrm>
        </p:grpSpPr>
        <p:pic>
          <p:nvPicPr>
            <p:cNvPr id="97" name="Google Shape;97;p14"/>
            <p:cNvPicPr preferRelativeResize="0"/>
            <p:nvPr/>
          </p:nvPicPr>
          <p:blipFill rotWithShape="1">
            <a:blip r:embed="rId8">
              <a:alphaModFix/>
            </a:blip>
            <a:srcRect/>
            <a:stretch/>
          </p:blipFill>
          <p:spPr>
            <a:xfrm>
              <a:off x="0" y="0"/>
              <a:ext cx="2031900" cy="2031900"/>
            </a:xfrm>
            <a:prstGeom prst="rect">
              <a:avLst/>
            </a:prstGeom>
            <a:noFill/>
            <a:ln>
              <a:noFill/>
            </a:ln>
          </p:spPr>
        </p:pic>
        <p:sp>
          <p:nvSpPr>
            <p:cNvPr id="98" name="Google Shape;98;p14"/>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SzPts val="1300"/>
                <a:buFont typeface="Arial"/>
                <a:buNone/>
              </a:pPr>
              <a:r>
                <a:rPr lang="en" sz="1300" b="1" i="0" u="none" strike="noStrike" cap="none">
                  <a:solidFill>
                    <a:srgbClr val="000000"/>
                  </a:solidFill>
                  <a:latin typeface="Arial"/>
                  <a:ea typeface="Arial"/>
                  <a:cs typeface="Arial"/>
                  <a:sym typeface="Arial"/>
                </a:rPr>
                <a:t>INSERT TERM</a:t>
              </a:r>
              <a:endParaRPr sz="1000" b="0" i="0" u="none" strike="noStrike" cap="none">
                <a:solidFill>
                  <a:srgbClr val="000000"/>
                </a:solidFill>
                <a:latin typeface="Arial"/>
                <a:ea typeface="Arial"/>
                <a:cs typeface="Arial"/>
                <a:sym typeface="Arial"/>
              </a:endParaRPr>
            </a:p>
          </p:txBody>
        </p:sp>
        <p:sp>
          <p:nvSpPr>
            <p:cNvPr id="99" name="Google Shape;99;p14"/>
            <p:cNvSpPr/>
            <p:nvPr/>
          </p:nvSpPr>
          <p:spPr>
            <a:xfrm>
              <a:off x="1651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000" b="0" i="0" u="none" strike="noStrike" cap="none">
                <a:solidFill>
                  <a:srgbClr val="000000"/>
                </a:solidFill>
                <a:latin typeface="Arial"/>
                <a:ea typeface="Arial"/>
                <a:cs typeface="Arial"/>
                <a:sym typeface="Arial"/>
              </a:endParaRPr>
            </a:p>
          </p:txBody>
        </p:sp>
      </p:grpSp>
      <p:grpSp>
        <p:nvGrpSpPr>
          <p:cNvPr id="100" name="Google Shape;100;p14"/>
          <p:cNvGrpSpPr/>
          <p:nvPr/>
        </p:nvGrpSpPr>
        <p:grpSpPr>
          <a:xfrm>
            <a:off x="4473772" y="1288111"/>
            <a:ext cx="1428629" cy="1431067"/>
            <a:chOff x="0" y="0"/>
            <a:chExt cx="2031900" cy="2031900"/>
          </a:xfrm>
        </p:grpSpPr>
        <p:pic>
          <p:nvPicPr>
            <p:cNvPr id="101" name="Google Shape;101;p14"/>
            <p:cNvPicPr preferRelativeResize="0"/>
            <p:nvPr/>
          </p:nvPicPr>
          <p:blipFill rotWithShape="1">
            <a:blip r:embed="rId9">
              <a:alphaModFix/>
            </a:blip>
            <a:srcRect/>
            <a:stretch/>
          </p:blipFill>
          <p:spPr>
            <a:xfrm>
              <a:off x="0" y="0"/>
              <a:ext cx="2031900" cy="2031900"/>
            </a:xfrm>
            <a:prstGeom prst="rect">
              <a:avLst/>
            </a:prstGeom>
            <a:noFill/>
            <a:ln>
              <a:noFill/>
            </a:ln>
          </p:spPr>
        </p:pic>
        <p:sp>
          <p:nvSpPr>
            <p:cNvPr id="102" name="Google Shape;102;p14"/>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TERM</a:t>
              </a:r>
              <a:endParaRPr sz="1000" b="0" i="0" u="none" strike="noStrike" cap="none">
                <a:solidFill>
                  <a:srgbClr val="000000"/>
                </a:solidFill>
                <a:latin typeface="Arial"/>
                <a:ea typeface="Arial"/>
                <a:cs typeface="Arial"/>
                <a:sym typeface="Arial"/>
              </a:endParaRPr>
            </a:p>
          </p:txBody>
        </p:sp>
        <p:sp>
          <p:nvSpPr>
            <p:cNvPr id="103" name="Google Shape;103;p14"/>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b="0" i="0" u="none" strike="noStrike" cap="none">
                <a:solidFill>
                  <a:srgbClr val="000000"/>
                </a:solidFill>
                <a:latin typeface="Arial"/>
                <a:ea typeface="Arial"/>
                <a:cs typeface="Arial"/>
                <a:sym typeface="Arial"/>
              </a:endParaRPr>
            </a:p>
          </p:txBody>
        </p:sp>
      </p:grpSp>
      <p:grpSp>
        <p:nvGrpSpPr>
          <p:cNvPr id="104" name="Google Shape;104;p14"/>
          <p:cNvGrpSpPr/>
          <p:nvPr/>
        </p:nvGrpSpPr>
        <p:grpSpPr>
          <a:xfrm>
            <a:off x="2848569" y="2898249"/>
            <a:ext cx="1428629" cy="1431067"/>
            <a:chOff x="0" y="0"/>
            <a:chExt cx="2031900" cy="2031900"/>
          </a:xfrm>
        </p:grpSpPr>
        <p:pic>
          <p:nvPicPr>
            <p:cNvPr id="105" name="Google Shape;105;p14"/>
            <p:cNvPicPr preferRelativeResize="0"/>
            <p:nvPr/>
          </p:nvPicPr>
          <p:blipFill rotWithShape="1">
            <a:blip r:embed="rId10">
              <a:alphaModFix/>
            </a:blip>
            <a:srcRect/>
            <a:stretch/>
          </p:blipFill>
          <p:spPr>
            <a:xfrm>
              <a:off x="0" y="0"/>
              <a:ext cx="2031900" cy="2031900"/>
            </a:xfrm>
            <a:prstGeom prst="rect">
              <a:avLst/>
            </a:prstGeom>
            <a:noFill/>
            <a:ln>
              <a:noFill/>
            </a:ln>
          </p:spPr>
        </p:pic>
        <p:sp>
          <p:nvSpPr>
            <p:cNvPr id="106" name="Google Shape;106;p14"/>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TERM</a:t>
              </a:r>
              <a:endParaRPr sz="1000" b="0" i="0" u="none" strike="noStrike" cap="none">
                <a:solidFill>
                  <a:srgbClr val="000000"/>
                </a:solidFill>
                <a:latin typeface="Arial"/>
                <a:ea typeface="Arial"/>
                <a:cs typeface="Arial"/>
                <a:sym typeface="Arial"/>
              </a:endParaRPr>
            </a:p>
          </p:txBody>
        </p:sp>
        <p:sp>
          <p:nvSpPr>
            <p:cNvPr id="107" name="Google Shape;107;p14"/>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b="0" i="0" u="none" strike="noStrike" cap="none">
                <a:solidFill>
                  <a:srgbClr val="000000"/>
                </a:solidFill>
                <a:latin typeface="Arial"/>
                <a:ea typeface="Arial"/>
                <a:cs typeface="Arial"/>
                <a:sym typeface="Arial"/>
              </a:endParaRPr>
            </a:p>
          </p:txBody>
        </p:sp>
      </p:grpSp>
      <p:grpSp>
        <p:nvGrpSpPr>
          <p:cNvPr id="108" name="Google Shape;108;p14"/>
          <p:cNvGrpSpPr/>
          <p:nvPr/>
        </p:nvGrpSpPr>
        <p:grpSpPr>
          <a:xfrm>
            <a:off x="4473772" y="2898249"/>
            <a:ext cx="1428629" cy="1431067"/>
            <a:chOff x="0" y="0"/>
            <a:chExt cx="2031900" cy="2031900"/>
          </a:xfrm>
        </p:grpSpPr>
        <p:pic>
          <p:nvPicPr>
            <p:cNvPr id="109" name="Google Shape;109;p14"/>
            <p:cNvPicPr preferRelativeResize="0"/>
            <p:nvPr/>
          </p:nvPicPr>
          <p:blipFill rotWithShape="1">
            <a:blip r:embed="rId11">
              <a:alphaModFix/>
            </a:blip>
            <a:srcRect/>
            <a:stretch/>
          </p:blipFill>
          <p:spPr>
            <a:xfrm>
              <a:off x="0" y="0"/>
              <a:ext cx="2031900" cy="2031900"/>
            </a:xfrm>
            <a:prstGeom prst="rect">
              <a:avLst/>
            </a:prstGeom>
            <a:noFill/>
            <a:ln>
              <a:noFill/>
            </a:ln>
          </p:spPr>
        </p:pic>
        <p:sp>
          <p:nvSpPr>
            <p:cNvPr id="110" name="Google Shape;110;p14"/>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TERM</a:t>
              </a:r>
              <a:endParaRPr sz="1000" b="0" i="0" u="none" strike="noStrike" cap="none">
                <a:solidFill>
                  <a:srgbClr val="000000"/>
                </a:solidFill>
                <a:latin typeface="Arial"/>
                <a:ea typeface="Arial"/>
                <a:cs typeface="Arial"/>
                <a:sym typeface="Arial"/>
              </a:endParaRPr>
            </a:p>
          </p:txBody>
        </p:sp>
        <p:sp>
          <p:nvSpPr>
            <p:cNvPr id="111" name="Google Shape;111;p14"/>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b="0" i="0" u="none" strike="noStrike" cap="none">
                <a:solidFill>
                  <a:srgbClr val="000000"/>
                </a:solidFill>
                <a:latin typeface="Arial"/>
                <a:ea typeface="Arial"/>
                <a:cs typeface="Arial"/>
                <a:sym typeface="Arial"/>
              </a:endParaRPr>
            </a:p>
          </p:txBody>
        </p:sp>
      </p:grpSp>
      <p:sp>
        <p:nvSpPr>
          <p:cNvPr id="112" name="Google Shape;112;p14"/>
          <p:cNvSpPr/>
          <p:nvPr/>
        </p:nvSpPr>
        <p:spPr>
          <a:xfrm>
            <a:off x="6181018" y="2898250"/>
            <a:ext cx="2275500" cy="1431300"/>
          </a:xfrm>
          <a:custGeom>
            <a:avLst/>
            <a:gdLst/>
            <a:ahLst/>
            <a:cxnLst/>
            <a:rect l="l" t="t" r="r" b="b"/>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196575" tIns="196575" rIns="196575" bIns="196575" anchor="t" anchorCtr="0">
            <a:noAutofit/>
          </a:bodyPr>
          <a:lstStyle/>
          <a:p>
            <a:pPr marL="0" marR="0" lvl="0" indent="0" algn="l" rtl="0">
              <a:lnSpc>
                <a:spcPct val="133333"/>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958"/>
        <p:cNvGrpSpPr/>
        <p:nvPr/>
      </p:nvGrpSpPr>
      <p:grpSpPr>
        <a:xfrm>
          <a:off x="0" y="0"/>
          <a:ext cx="0" cy="0"/>
          <a:chOff x="0" y="0"/>
          <a:chExt cx="0" cy="0"/>
        </a:xfrm>
      </p:grpSpPr>
      <p:pic>
        <p:nvPicPr>
          <p:cNvPr id="959" name="Google Shape;959;p135"/>
          <p:cNvPicPr preferRelativeResize="0"/>
          <p:nvPr/>
        </p:nvPicPr>
        <p:blipFill rotWithShape="1">
          <a:blip r:embed="rId2">
            <a:alphaModFix/>
          </a:blip>
          <a:srcRect/>
          <a:stretch/>
        </p:blipFill>
        <p:spPr>
          <a:xfrm>
            <a:off x="2330650" y="1095493"/>
            <a:ext cx="4465692" cy="3617233"/>
          </a:xfrm>
          <a:prstGeom prst="rect">
            <a:avLst/>
          </a:prstGeom>
          <a:noFill/>
          <a:ln>
            <a:noFill/>
          </a:ln>
        </p:spPr>
      </p:pic>
      <p:cxnSp>
        <p:nvCxnSpPr>
          <p:cNvPr id="960" name="Google Shape;960;p135"/>
          <p:cNvCxnSpPr/>
          <p:nvPr/>
        </p:nvCxnSpPr>
        <p:spPr>
          <a:xfrm>
            <a:off x="446485" y="447261"/>
            <a:ext cx="8250900" cy="0"/>
          </a:xfrm>
          <a:prstGeom prst="straightConnector1">
            <a:avLst/>
          </a:prstGeom>
          <a:noFill/>
          <a:ln>
            <a:noFill/>
          </a:ln>
        </p:spPr>
      </p:cxnSp>
      <p:cxnSp>
        <p:nvCxnSpPr>
          <p:cNvPr id="961" name="Google Shape;961;p135"/>
          <p:cNvCxnSpPr/>
          <p:nvPr/>
        </p:nvCxnSpPr>
        <p:spPr>
          <a:xfrm>
            <a:off x="446485" y="858741"/>
            <a:ext cx="8250900" cy="0"/>
          </a:xfrm>
          <a:prstGeom prst="straightConnector1">
            <a:avLst/>
          </a:prstGeom>
          <a:noFill/>
          <a:ln>
            <a:noFill/>
          </a:ln>
        </p:spPr>
      </p:cxnSp>
      <p:sp>
        <p:nvSpPr>
          <p:cNvPr id="962" name="Google Shape;962;p135"/>
          <p:cNvSpPr txBox="1">
            <a:spLocks noGrp="1"/>
          </p:cNvSpPr>
          <p:nvPr>
            <p:ph type="body" idx="1"/>
          </p:nvPr>
        </p:nvSpPr>
        <p:spPr>
          <a:xfrm>
            <a:off x="2536031" y="1270222"/>
            <a:ext cx="4098900" cy="2316900"/>
          </a:xfrm>
          <a:prstGeom prst="rect">
            <a:avLst/>
          </a:prstGeom>
          <a:noFill/>
          <a:ln>
            <a:noFill/>
          </a:ln>
        </p:spPr>
        <p:txBody>
          <a:bodyPr spcFirstLastPara="1" wrap="square" lIns="91425" tIns="91425" rIns="91425" bIns="91425" anchor="ctr" anchorCtr="0"/>
          <a:lstStyle>
            <a:lvl1pPr marL="457200" marR="0" lvl="0" indent="-361950" algn="l" rtl="0">
              <a:lnSpc>
                <a:spcPct val="100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963"/>
        <p:cNvGrpSpPr/>
        <p:nvPr/>
      </p:nvGrpSpPr>
      <p:grpSpPr>
        <a:xfrm>
          <a:off x="0" y="0"/>
          <a:ext cx="0" cy="0"/>
          <a:chOff x="0" y="0"/>
          <a:chExt cx="0" cy="0"/>
        </a:xfrm>
      </p:grpSpPr>
      <p:pic>
        <p:nvPicPr>
          <p:cNvPr id="964" name="Google Shape;964;p136"/>
          <p:cNvPicPr preferRelativeResize="0"/>
          <p:nvPr/>
        </p:nvPicPr>
        <p:blipFill rotWithShape="1">
          <a:blip r:embed="rId2">
            <a:alphaModFix/>
          </a:blip>
          <a:srcRect/>
          <a:stretch/>
        </p:blipFill>
        <p:spPr>
          <a:xfrm>
            <a:off x="1965088" y="1096067"/>
            <a:ext cx="5137787" cy="3611902"/>
          </a:xfrm>
          <a:prstGeom prst="rect">
            <a:avLst/>
          </a:prstGeom>
          <a:noFill/>
          <a:ln>
            <a:noFill/>
          </a:ln>
        </p:spPr>
      </p:pic>
      <p:cxnSp>
        <p:nvCxnSpPr>
          <p:cNvPr id="965" name="Google Shape;965;p136"/>
          <p:cNvCxnSpPr/>
          <p:nvPr/>
        </p:nvCxnSpPr>
        <p:spPr>
          <a:xfrm>
            <a:off x="446485" y="447261"/>
            <a:ext cx="8250900" cy="0"/>
          </a:xfrm>
          <a:prstGeom prst="straightConnector1">
            <a:avLst/>
          </a:prstGeom>
          <a:noFill/>
          <a:ln>
            <a:noFill/>
          </a:ln>
        </p:spPr>
      </p:cxnSp>
      <p:cxnSp>
        <p:nvCxnSpPr>
          <p:cNvPr id="966" name="Google Shape;966;p136"/>
          <p:cNvCxnSpPr/>
          <p:nvPr/>
        </p:nvCxnSpPr>
        <p:spPr>
          <a:xfrm>
            <a:off x="446485" y="858741"/>
            <a:ext cx="8250900" cy="0"/>
          </a:xfrm>
          <a:prstGeom prst="straightConnector1">
            <a:avLst/>
          </a:prstGeom>
          <a:noFill/>
          <a:ln>
            <a:noFill/>
          </a:ln>
        </p:spPr>
      </p:cxnSp>
      <p:sp>
        <p:nvSpPr>
          <p:cNvPr id="967" name="Google Shape;967;p136"/>
          <p:cNvSpPr txBox="1">
            <a:spLocks noGrp="1"/>
          </p:cNvSpPr>
          <p:nvPr>
            <p:ph type="body" idx="1"/>
          </p:nvPr>
        </p:nvSpPr>
        <p:spPr>
          <a:xfrm>
            <a:off x="2643188" y="1297057"/>
            <a:ext cx="3830700" cy="2388300"/>
          </a:xfrm>
          <a:prstGeom prst="rect">
            <a:avLst/>
          </a:prstGeom>
          <a:noFill/>
          <a:ln>
            <a:noFill/>
          </a:ln>
        </p:spPr>
        <p:txBody>
          <a:bodyPr spcFirstLastPara="1" wrap="square" lIns="91425" tIns="91425" rIns="91425" bIns="91425" anchor="ctr" anchorCtr="0"/>
          <a:lstStyle>
            <a:lvl1pPr marL="457200" marR="0" lvl="0" indent="-361950" algn="l" rtl="0">
              <a:lnSpc>
                <a:spcPct val="100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968"/>
        <p:cNvGrpSpPr/>
        <p:nvPr/>
      </p:nvGrpSpPr>
      <p:grpSpPr>
        <a:xfrm>
          <a:off x="0" y="0"/>
          <a:ext cx="0" cy="0"/>
          <a:chOff x="0" y="0"/>
          <a:chExt cx="0" cy="0"/>
        </a:xfrm>
      </p:grpSpPr>
      <p:pic>
        <p:nvPicPr>
          <p:cNvPr id="969" name="Google Shape;969;p137"/>
          <p:cNvPicPr preferRelativeResize="0"/>
          <p:nvPr/>
        </p:nvPicPr>
        <p:blipFill rotWithShape="1">
          <a:blip r:embed="rId2">
            <a:alphaModFix/>
          </a:blip>
          <a:srcRect/>
          <a:stretch/>
        </p:blipFill>
        <p:spPr>
          <a:xfrm>
            <a:off x="2205633" y="1064482"/>
            <a:ext cx="4805402" cy="3751023"/>
          </a:xfrm>
          <a:prstGeom prst="rect">
            <a:avLst/>
          </a:prstGeom>
          <a:noFill/>
          <a:ln>
            <a:noFill/>
          </a:ln>
        </p:spPr>
      </p:pic>
      <p:cxnSp>
        <p:nvCxnSpPr>
          <p:cNvPr id="970" name="Google Shape;970;p137"/>
          <p:cNvCxnSpPr/>
          <p:nvPr/>
        </p:nvCxnSpPr>
        <p:spPr>
          <a:xfrm>
            <a:off x="446485" y="447261"/>
            <a:ext cx="8250900" cy="0"/>
          </a:xfrm>
          <a:prstGeom prst="straightConnector1">
            <a:avLst/>
          </a:prstGeom>
          <a:noFill/>
          <a:ln>
            <a:noFill/>
          </a:ln>
        </p:spPr>
      </p:cxnSp>
      <p:cxnSp>
        <p:nvCxnSpPr>
          <p:cNvPr id="971" name="Google Shape;971;p137"/>
          <p:cNvCxnSpPr/>
          <p:nvPr/>
        </p:nvCxnSpPr>
        <p:spPr>
          <a:xfrm>
            <a:off x="446485" y="858741"/>
            <a:ext cx="8250900" cy="0"/>
          </a:xfrm>
          <a:prstGeom prst="straightConnector1">
            <a:avLst/>
          </a:prstGeom>
          <a:noFill/>
          <a:ln>
            <a:noFill/>
          </a:ln>
        </p:spPr>
      </p:cxnSp>
      <p:sp>
        <p:nvSpPr>
          <p:cNvPr id="972" name="Google Shape;972;p137"/>
          <p:cNvSpPr txBox="1">
            <a:spLocks noGrp="1"/>
          </p:cNvSpPr>
          <p:nvPr>
            <p:ph type="body" idx="1"/>
          </p:nvPr>
        </p:nvSpPr>
        <p:spPr>
          <a:xfrm>
            <a:off x="2687837" y="1475962"/>
            <a:ext cx="3822000" cy="2880600"/>
          </a:xfrm>
          <a:prstGeom prst="rect">
            <a:avLst/>
          </a:prstGeom>
          <a:noFill/>
          <a:ln>
            <a:noFill/>
          </a:ln>
        </p:spPr>
        <p:txBody>
          <a:bodyPr spcFirstLastPara="1" wrap="square" lIns="91425" tIns="91425" rIns="91425" bIns="91425" anchor="ctr" anchorCtr="0"/>
          <a:lstStyle>
            <a:lvl1pPr marL="457200" marR="0" lvl="0" indent="-361950" algn="l" rtl="0">
              <a:lnSpc>
                <a:spcPct val="100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973"/>
        <p:cNvGrpSpPr/>
        <p:nvPr/>
      </p:nvGrpSpPr>
      <p:grpSpPr>
        <a:xfrm>
          <a:off x="0" y="0"/>
          <a:ext cx="0" cy="0"/>
          <a:chOff x="0" y="0"/>
          <a:chExt cx="0" cy="0"/>
        </a:xfrm>
      </p:grpSpPr>
      <p:pic>
        <p:nvPicPr>
          <p:cNvPr id="974" name="Google Shape;974;p138"/>
          <p:cNvPicPr preferRelativeResize="0"/>
          <p:nvPr/>
        </p:nvPicPr>
        <p:blipFill rotWithShape="1">
          <a:blip r:embed="rId2">
            <a:alphaModFix/>
          </a:blip>
          <a:srcRect/>
          <a:stretch/>
        </p:blipFill>
        <p:spPr>
          <a:xfrm>
            <a:off x="714375" y="925271"/>
            <a:ext cx="2838794" cy="4254495"/>
          </a:xfrm>
          <a:prstGeom prst="rect">
            <a:avLst/>
          </a:prstGeom>
          <a:noFill/>
          <a:ln>
            <a:noFill/>
          </a:ln>
        </p:spPr>
      </p:pic>
      <p:pic>
        <p:nvPicPr>
          <p:cNvPr id="975" name="Google Shape;975;p138"/>
          <p:cNvPicPr preferRelativeResize="0"/>
          <p:nvPr/>
        </p:nvPicPr>
        <p:blipFill rotWithShape="1">
          <a:blip r:embed="rId3">
            <a:alphaModFix/>
          </a:blip>
          <a:srcRect/>
          <a:stretch/>
        </p:blipFill>
        <p:spPr>
          <a:xfrm>
            <a:off x="3286125" y="966085"/>
            <a:ext cx="2594381" cy="3857837"/>
          </a:xfrm>
          <a:prstGeom prst="rect">
            <a:avLst/>
          </a:prstGeom>
          <a:noFill/>
          <a:ln>
            <a:noFill/>
          </a:ln>
        </p:spPr>
      </p:pic>
      <p:pic>
        <p:nvPicPr>
          <p:cNvPr id="976" name="Google Shape;976;p138"/>
          <p:cNvPicPr preferRelativeResize="0"/>
          <p:nvPr/>
        </p:nvPicPr>
        <p:blipFill rotWithShape="1">
          <a:blip r:embed="rId4">
            <a:alphaModFix/>
          </a:blip>
          <a:srcRect/>
          <a:stretch/>
        </p:blipFill>
        <p:spPr>
          <a:xfrm>
            <a:off x="5982890" y="957140"/>
            <a:ext cx="2093581" cy="3845352"/>
          </a:xfrm>
          <a:prstGeom prst="rect">
            <a:avLst/>
          </a:prstGeom>
          <a:noFill/>
          <a:ln>
            <a:noFill/>
          </a:ln>
        </p:spPr>
      </p:pic>
      <p:cxnSp>
        <p:nvCxnSpPr>
          <p:cNvPr id="977" name="Google Shape;977;p138"/>
          <p:cNvCxnSpPr/>
          <p:nvPr/>
        </p:nvCxnSpPr>
        <p:spPr>
          <a:xfrm>
            <a:off x="446485" y="447261"/>
            <a:ext cx="8250900" cy="0"/>
          </a:xfrm>
          <a:prstGeom prst="straightConnector1">
            <a:avLst/>
          </a:prstGeom>
          <a:noFill/>
          <a:ln>
            <a:noFill/>
          </a:ln>
        </p:spPr>
      </p:cxnSp>
      <p:cxnSp>
        <p:nvCxnSpPr>
          <p:cNvPr id="978" name="Google Shape;978;p138"/>
          <p:cNvCxnSpPr/>
          <p:nvPr/>
        </p:nvCxnSpPr>
        <p:spPr>
          <a:xfrm>
            <a:off x="446485" y="858741"/>
            <a:ext cx="8250900" cy="0"/>
          </a:xfrm>
          <a:prstGeom prst="straightConnector1">
            <a:avLst/>
          </a:prstGeom>
          <a:noFill/>
          <a:ln>
            <a:noFill/>
          </a:ln>
        </p:spPr>
      </p:cxnSp>
      <p:sp>
        <p:nvSpPr>
          <p:cNvPr id="979" name="Google Shape;979;p138"/>
          <p:cNvSpPr/>
          <p:nvPr/>
        </p:nvSpPr>
        <p:spPr>
          <a:xfrm>
            <a:off x="3973712" y="2701457"/>
            <a:ext cx="1200900" cy="178800"/>
          </a:xfrm>
          <a:prstGeom prst="rect">
            <a:avLst/>
          </a:prstGeom>
          <a:noFill/>
          <a:ln>
            <a:noFill/>
          </a:ln>
        </p:spPr>
        <p:txBody>
          <a:bodyPr spcFirstLastPara="1" wrap="square" lIns="26750" tIns="26750" rIns="26750" bIns="2675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Drag an object here</a:t>
            </a:r>
            <a:endParaRPr sz="1100" b="0" i="0" u="none" strike="noStrike" cap="none">
              <a:solidFill>
                <a:srgbClr val="000000"/>
              </a:solidFill>
              <a:latin typeface="Arial"/>
              <a:ea typeface="Arial"/>
              <a:cs typeface="Arial"/>
              <a:sym typeface="Arial"/>
            </a:endParaRPr>
          </a:p>
        </p:txBody>
      </p:sp>
      <p:sp>
        <p:nvSpPr>
          <p:cNvPr id="980" name="Google Shape;980;p138"/>
          <p:cNvSpPr/>
          <p:nvPr/>
        </p:nvSpPr>
        <p:spPr>
          <a:xfrm>
            <a:off x="6456164" y="2701457"/>
            <a:ext cx="1200900" cy="178800"/>
          </a:xfrm>
          <a:prstGeom prst="rect">
            <a:avLst/>
          </a:prstGeom>
          <a:noFill/>
          <a:ln>
            <a:noFill/>
          </a:ln>
        </p:spPr>
        <p:txBody>
          <a:bodyPr spcFirstLastPara="1" wrap="square" lIns="26750" tIns="26750" rIns="26750" bIns="2675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Drag an object here</a:t>
            </a:r>
            <a:endParaRPr sz="1100" b="0" i="0" u="none" strike="noStrike" cap="none">
              <a:solidFill>
                <a:srgbClr val="000000"/>
              </a:solidFill>
              <a:latin typeface="Arial"/>
              <a:ea typeface="Arial"/>
              <a:cs typeface="Arial"/>
              <a:sym typeface="Arial"/>
            </a:endParaRPr>
          </a:p>
        </p:txBody>
      </p:sp>
      <p:sp>
        <p:nvSpPr>
          <p:cNvPr id="981" name="Google Shape;981;p138"/>
          <p:cNvSpPr txBox="1">
            <a:spLocks noGrp="1"/>
          </p:cNvSpPr>
          <p:nvPr>
            <p:ph type="body" idx="1"/>
          </p:nvPr>
        </p:nvSpPr>
        <p:spPr>
          <a:xfrm>
            <a:off x="1294805" y="1395455"/>
            <a:ext cx="1625100" cy="2790900"/>
          </a:xfrm>
          <a:prstGeom prst="rect">
            <a:avLst/>
          </a:prstGeom>
          <a:noFill/>
          <a:ln>
            <a:noFill/>
          </a:ln>
        </p:spPr>
        <p:txBody>
          <a:bodyPr spcFirstLastPara="1" wrap="square" lIns="91425" tIns="91425" rIns="91425" bIns="91425" anchor="ctr" anchorCtr="0"/>
          <a:lstStyle>
            <a:lvl1pPr marL="457200" marR="0" lvl="0" indent="-361950" algn="l" rtl="0">
              <a:lnSpc>
                <a:spcPct val="100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COLORS/SHAPES">
  <p:cSld name="COLORS/SHAPES">
    <p:spTree>
      <p:nvGrpSpPr>
        <p:cNvPr id="1" name="Shape 982"/>
        <p:cNvGrpSpPr/>
        <p:nvPr/>
      </p:nvGrpSpPr>
      <p:grpSpPr>
        <a:xfrm>
          <a:off x="0" y="0"/>
          <a:ext cx="0" cy="0"/>
          <a:chOff x="0" y="0"/>
          <a:chExt cx="0" cy="0"/>
        </a:xfrm>
      </p:grpSpPr>
      <p:sp>
        <p:nvSpPr>
          <p:cNvPr id="983" name="Google Shape;983;p139"/>
          <p:cNvSpPr txBox="1">
            <a:spLocks noGrp="1"/>
          </p:cNvSpPr>
          <p:nvPr>
            <p:ph type="title"/>
          </p:nvPr>
        </p:nvSpPr>
        <p:spPr>
          <a:xfrm>
            <a:off x="320275" y="517576"/>
            <a:ext cx="8407500" cy="4593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4" name="Google Shape;984;p139"/>
          <p:cNvSpPr/>
          <p:nvPr/>
        </p:nvSpPr>
        <p:spPr>
          <a:xfrm>
            <a:off x="472300" y="1081900"/>
            <a:ext cx="1287600" cy="1287600"/>
          </a:xfrm>
          <a:prstGeom prst="rect">
            <a:avLst/>
          </a:prstGeom>
          <a:solidFill>
            <a:srgbClr val="000000"/>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SzPts val="1000"/>
              <a:buFont typeface="Oswald"/>
              <a:buNone/>
            </a:pPr>
            <a:r>
              <a:rPr lang="en" sz="1000" b="1" i="0" u="none" strike="noStrike" cap="none">
                <a:solidFill>
                  <a:srgbClr val="FFFFFF"/>
                </a:solidFill>
                <a:latin typeface="Oswald"/>
                <a:ea typeface="Oswald"/>
                <a:cs typeface="Oswald"/>
                <a:sym typeface="Oswald"/>
              </a:rPr>
              <a:t>BLACK</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000"/>
              <a:buFont typeface="Georgia"/>
              <a:buNone/>
            </a:pPr>
            <a:r>
              <a:rPr lang="en" sz="1000" b="0" i="0" u="none" strike="noStrike" cap="none">
                <a:solidFill>
                  <a:srgbClr val="FFFFFF"/>
                </a:solidFill>
                <a:latin typeface="Georgia"/>
                <a:ea typeface="Georgia"/>
                <a:cs typeface="Georgia"/>
                <a:sym typeface="Georgia"/>
              </a:rPr>
              <a: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eorgia"/>
              <a:buNone/>
            </a:pPr>
            <a:r>
              <a:rPr lang="en" sz="900" b="0" i="0" u="none" strike="noStrike" cap="none">
                <a:solidFill>
                  <a:srgbClr val="FFFFFF"/>
                </a:solidFill>
                <a:latin typeface="Georgia"/>
                <a:ea typeface="Georgia"/>
                <a:cs typeface="Georgia"/>
                <a:sym typeface="Georgia"/>
              </a:rPr>
              <a:t>CMYK 0/0/0/100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eorgia"/>
              <a:buNone/>
            </a:pPr>
            <a:r>
              <a:rPr lang="en" sz="900" b="0" i="0" u="none" strike="noStrike" cap="none">
                <a:solidFill>
                  <a:srgbClr val="FFFFFF"/>
                </a:solidFill>
                <a:latin typeface="Georgia"/>
                <a:ea typeface="Georgia"/>
                <a:cs typeface="Georgia"/>
                <a:sym typeface="Georgia"/>
              </a:rPr>
              <a:t>RGB 0/0/0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eorgia"/>
              <a:buNone/>
            </a:pPr>
            <a:r>
              <a:rPr lang="en" sz="900" b="0" i="0" u="none" strike="noStrike" cap="none">
                <a:solidFill>
                  <a:srgbClr val="FFFFFF"/>
                </a:solidFill>
                <a:latin typeface="Georgia"/>
                <a:ea typeface="Georgia"/>
                <a:cs typeface="Georgia"/>
                <a:sym typeface="Georgia"/>
              </a:rPr>
              <a:t>HEX 000000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eorgia"/>
              <a:buNone/>
            </a:pPr>
            <a:r>
              <a:rPr lang="en" sz="900" b="0" i="0" u="none" strike="noStrike" cap="none">
                <a:solidFill>
                  <a:srgbClr val="FFFFFF"/>
                </a:solidFill>
                <a:latin typeface="Georgia"/>
                <a:ea typeface="Georgia"/>
                <a:cs typeface="Georgia"/>
                <a:sym typeface="Georgia"/>
              </a:rPr>
              <a:t>PMS Process Black C</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Calibri"/>
              <a:buNone/>
            </a:pPr>
            <a:endParaRPr sz="1000" b="0" i="0" u="none" strike="noStrike" cap="none">
              <a:solidFill>
                <a:srgbClr val="FFFFFF"/>
              </a:solidFill>
              <a:latin typeface="Arial"/>
              <a:ea typeface="Arial"/>
              <a:cs typeface="Arial"/>
              <a:sym typeface="Arial"/>
            </a:endParaRPr>
          </a:p>
        </p:txBody>
      </p:sp>
      <p:sp>
        <p:nvSpPr>
          <p:cNvPr id="985" name="Google Shape;985;p139"/>
          <p:cNvSpPr/>
          <p:nvPr/>
        </p:nvSpPr>
        <p:spPr>
          <a:xfrm>
            <a:off x="1892800" y="1081900"/>
            <a:ext cx="1287600" cy="1287600"/>
          </a:xfrm>
          <a:prstGeom prst="rect">
            <a:avLst/>
          </a:prstGeom>
          <a:solidFill>
            <a:srgbClr val="FFFFFF"/>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SzPts val="1000"/>
              <a:buFont typeface="Oswald"/>
              <a:buNone/>
            </a:pPr>
            <a:r>
              <a:rPr lang="en" sz="1000" b="1" i="0" u="none" strike="noStrike" cap="none">
                <a:solidFill>
                  <a:srgbClr val="000000"/>
                </a:solidFill>
                <a:latin typeface="Oswald"/>
                <a:ea typeface="Oswald"/>
                <a:cs typeface="Oswald"/>
                <a:sym typeface="Oswald"/>
              </a:rPr>
              <a:t>WHITE</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Georgia"/>
              <a:buNone/>
            </a:pPr>
            <a:r>
              <a:rPr lang="en" sz="1000" b="0" i="0" u="none" strike="noStrike" cap="none">
                <a:solidFill>
                  <a:srgbClr val="000000"/>
                </a:solidFill>
                <a:latin typeface="Georgia"/>
                <a:ea typeface="Georgia"/>
                <a:cs typeface="Georgia"/>
                <a:sym typeface="Georgia"/>
              </a:rPr>
              <a: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Georgia"/>
              <a:buNone/>
            </a:pPr>
            <a:r>
              <a:rPr lang="en" sz="900" b="0" i="0" u="none" strike="noStrike" cap="none">
                <a:solidFill>
                  <a:srgbClr val="000000"/>
                </a:solidFill>
                <a:latin typeface="Georgia"/>
                <a:ea typeface="Georgia"/>
                <a:cs typeface="Georgia"/>
                <a:sym typeface="Georgia"/>
              </a:rPr>
              <a:t>CMYK 0/0/0/0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Georgia"/>
              <a:buNone/>
            </a:pPr>
            <a:r>
              <a:rPr lang="en" sz="900" b="0" i="0" u="none" strike="noStrike" cap="none">
                <a:solidFill>
                  <a:srgbClr val="000000"/>
                </a:solidFill>
                <a:latin typeface="Georgia"/>
                <a:ea typeface="Georgia"/>
                <a:cs typeface="Georgia"/>
                <a:sym typeface="Georgia"/>
              </a:rPr>
              <a:t>RGB 255/255/255</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Georgia"/>
              <a:buNone/>
            </a:pPr>
            <a:r>
              <a:rPr lang="en" sz="900" b="0" i="0" u="none" strike="noStrike" cap="none">
                <a:solidFill>
                  <a:srgbClr val="000000"/>
                </a:solidFill>
                <a:latin typeface="Georgia"/>
                <a:ea typeface="Georgia"/>
                <a:cs typeface="Georgia"/>
                <a:sym typeface="Georgia"/>
              </a:rPr>
              <a:t>HEX FFFFFF</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Georgia"/>
              <a:buNone/>
            </a:pPr>
            <a:r>
              <a:rPr lang="en" sz="900" b="0" i="0" u="none" strike="noStrike" cap="none">
                <a:solidFill>
                  <a:srgbClr val="000000"/>
                </a:solidFill>
                <a:latin typeface="Georgia"/>
                <a:ea typeface="Georgia"/>
                <a:cs typeface="Georgia"/>
                <a:sym typeface="Georgia"/>
              </a:rPr>
              <a:t>PMS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Calibri"/>
              <a:buNone/>
            </a:pPr>
            <a:endParaRPr sz="1000" b="0" i="0" u="none" strike="noStrike" cap="none">
              <a:solidFill>
                <a:srgbClr val="000000"/>
              </a:solidFill>
              <a:latin typeface="Arial"/>
              <a:ea typeface="Arial"/>
              <a:cs typeface="Arial"/>
              <a:sym typeface="Arial"/>
            </a:endParaRPr>
          </a:p>
        </p:txBody>
      </p:sp>
      <p:sp>
        <p:nvSpPr>
          <p:cNvPr id="986" name="Google Shape;986;p139"/>
          <p:cNvSpPr/>
          <p:nvPr/>
        </p:nvSpPr>
        <p:spPr>
          <a:xfrm>
            <a:off x="3313300" y="1081900"/>
            <a:ext cx="1287600" cy="1287600"/>
          </a:xfrm>
          <a:prstGeom prst="rect">
            <a:avLst/>
          </a:prstGeom>
          <a:solidFill>
            <a:srgbClr val="E51B24"/>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SzPts val="1000"/>
              <a:buFont typeface="Oswald"/>
              <a:buNone/>
            </a:pPr>
            <a:r>
              <a:rPr lang="en" sz="1000" b="1" i="0" u="none" strike="noStrike" cap="none">
                <a:solidFill>
                  <a:srgbClr val="FFFFFF"/>
                </a:solidFill>
                <a:latin typeface="Oswald"/>
                <a:ea typeface="Oswald"/>
                <a:cs typeface="Oswald"/>
                <a:sym typeface="Oswald"/>
              </a:rPr>
              <a:t>RED</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000"/>
              <a:buFont typeface="Georgia"/>
              <a:buNone/>
            </a:pPr>
            <a:r>
              <a:rPr lang="en" sz="1000" b="0" i="0" u="none" strike="noStrike" cap="none">
                <a:solidFill>
                  <a:srgbClr val="FFFFFF"/>
                </a:solidFill>
                <a:latin typeface="Georgia"/>
                <a:ea typeface="Georgia"/>
                <a:cs typeface="Georgia"/>
                <a:sym typeface="Georgia"/>
              </a:rPr>
              <a: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eorgia"/>
              <a:buNone/>
            </a:pPr>
            <a:r>
              <a:rPr lang="en" sz="900" b="0" i="0" u="none" strike="noStrike" cap="none">
                <a:solidFill>
                  <a:srgbClr val="FFFFFF"/>
                </a:solidFill>
                <a:latin typeface="Georgia"/>
                <a:ea typeface="Georgia"/>
                <a:cs typeface="Georgia"/>
                <a:sym typeface="Georgia"/>
              </a:rPr>
              <a:t>CMYK 0/0/0/100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eorgia"/>
              <a:buNone/>
            </a:pPr>
            <a:r>
              <a:rPr lang="en" sz="900" b="0" i="0" u="none" strike="noStrike" cap="none">
                <a:solidFill>
                  <a:srgbClr val="FFFFFF"/>
                </a:solidFill>
                <a:latin typeface="Georgia"/>
                <a:ea typeface="Georgia"/>
                <a:cs typeface="Georgia"/>
                <a:sym typeface="Georgia"/>
              </a:rPr>
              <a:t>RGB 0/0/0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eorgia"/>
              <a:buNone/>
            </a:pPr>
            <a:r>
              <a:rPr lang="en" sz="900" b="0" i="0" u="none" strike="noStrike" cap="none">
                <a:solidFill>
                  <a:srgbClr val="FFFFFF"/>
                </a:solidFill>
                <a:latin typeface="Georgia"/>
                <a:ea typeface="Georgia"/>
                <a:cs typeface="Georgia"/>
                <a:sym typeface="Georgia"/>
              </a:rPr>
              <a:t>HEX 000000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eorgia"/>
              <a:buNone/>
            </a:pPr>
            <a:r>
              <a:rPr lang="en" sz="900" b="0" i="0" u="none" strike="noStrike" cap="none">
                <a:solidFill>
                  <a:srgbClr val="FFFFFF"/>
                </a:solidFill>
                <a:latin typeface="Georgia"/>
                <a:ea typeface="Georgia"/>
                <a:cs typeface="Georgia"/>
                <a:sym typeface="Georgia"/>
              </a:rPr>
              <a:t>PMS Process Black C</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Calibri"/>
              <a:buNone/>
            </a:pPr>
            <a:endParaRPr sz="1000" b="0" i="0" u="none" strike="noStrike" cap="none">
              <a:solidFill>
                <a:srgbClr val="FFFFFF"/>
              </a:solidFill>
              <a:latin typeface="Arial"/>
              <a:ea typeface="Arial"/>
              <a:cs typeface="Arial"/>
              <a:sym typeface="Arial"/>
            </a:endParaRPr>
          </a:p>
        </p:txBody>
      </p:sp>
      <p:sp>
        <p:nvSpPr>
          <p:cNvPr id="987" name="Google Shape;987;p139"/>
          <p:cNvSpPr/>
          <p:nvPr/>
        </p:nvSpPr>
        <p:spPr>
          <a:xfrm>
            <a:off x="472300" y="2473625"/>
            <a:ext cx="1002900" cy="1002900"/>
          </a:xfrm>
          <a:prstGeom prst="rect">
            <a:avLst/>
          </a:prstGeom>
          <a:solidFill>
            <a:srgbClr val="FFDB00"/>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SzPts val="1000"/>
              <a:buFont typeface="Oswald"/>
              <a:buNone/>
            </a:pPr>
            <a:r>
              <a:rPr lang="en" sz="1000" b="1" i="0" u="none" strike="noStrike" cap="none">
                <a:solidFill>
                  <a:srgbClr val="000000"/>
                </a:solidFill>
                <a:latin typeface="Oswald"/>
                <a:ea typeface="Oswald"/>
                <a:cs typeface="Oswald"/>
                <a:sym typeface="Oswald"/>
              </a:rPr>
              <a:t>YELLOW</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CMYK 0/0/0/100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RGB 0/0/0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HEX 000000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PMS Process Black C</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Calibri"/>
              <a:buNone/>
            </a:pPr>
            <a:endParaRPr sz="1000" b="0" i="0" u="none" strike="noStrike" cap="none">
              <a:solidFill>
                <a:srgbClr val="000000"/>
              </a:solidFill>
              <a:latin typeface="Arial"/>
              <a:ea typeface="Arial"/>
              <a:cs typeface="Arial"/>
              <a:sym typeface="Arial"/>
            </a:endParaRPr>
          </a:p>
        </p:txBody>
      </p:sp>
      <p:sp>
        <p:nvSpPr>
          <p:cNvPr id="988" name="Google Shape;988;p139"/>
          <p:cNvSpPr/>
          <p:nvPr/>
        </p:nvSpPr>
        <p:spPr>
          <a:xfrm>
            <a:off x="1596238" y="2473625"/>
            <a:ext cx="1002900" cy="1002900"/>
          </a:xfrm>
          <a:prstGeom prst="rect">
            <a:avLst/>
          </a:prstGeom>
          <a:solidFill>
            <a:srgbClr val="85E8DA"/>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SzPts val="1000"/>
              <a:buFont typeface="Oswald"/>
              <a:buNone/>
            </a:pPr>
            <a:r>
              <a:rPr lang="en" sz="1000" b="1" i="0" u="none" strike="noStrike" cap="none">
                <a:solidFill>
                  <a:srgbClr val="000000"/>
                </a:solidFill>
                <a:latin typeface="Oswald"/>
                <a:ea typeface="Oswald"/>
                <a:cs typeface="Oswald"/>
                <a:sym typeface="Oswald"/>
              </a:rPr>
              <a:t>MINT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CMYK 0/0/0/100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RGB 0/0/0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HEX 85e8da</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PMS Process Black C</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Calibri"/>
              <a:buNone/>
            </a:pPr>
            <a:endParaRPr sz="1000" b="0" i="0" u="none" strike="noStrike" cap="none">
              <a:solidFill>
                <a:srgbClr val="000000"/>
              </a:solidFill>
              <a:latin typeface="Arial"/>
              <a:ea typeface="Arial"/>
              <a:cs typeface="Arial"/>
              <a:sym typeface="Arial"/>
            </a:endParaRPr>
          </a:p>
        </p:txBody>
      </p:sp>
      <p:sp>
        <p:nvSpPr>
          <p:cNvPr id="989" name="Google Shape;989;p139"/>
          <p:cNvSpPr/>
          <p:nvPr/>
        </p:nvSpPr>
        <p:spPr>
          <a:xfrm>
            <a:off x="2720175" y="2473625"/>
            <a:ext cx="1002900" cy="1002900"/>
          </a:xfrm>
          <a:prstGeom prst="rect">
            <a:avLst/>
          </a:prstGeom>
          <a:solidFill>
            <a:srgbClr val="1ECAC7"/>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SzPts val="1000"/>
              <a:buFont typeface="Oswald"/>
              <a:buNone/>
            </a:pPr>
            <a:r>
              <a:rPr lang="en" sz="1000" b="1" i="0" u="none" strike="noStrike" cap="none">
                <a:solidFill>
                  <a:srgbClr val="000000"/>
                </a:solidFill>
                <a:latin typeface="Oswald"/>
                <a:ea typeface="Oswald"/>
                <a:cs typeface="Oswald"/>
                <a:sym typeface="Oswald"/>
              </a:rPr>
              <a:t>TEAL</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CMYK 0/0/0/100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RGB 0/0/0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HEX 1ecac7</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PMS Process Black C</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Calibri"/>
              <a:buNone/>
            </a:pPr>
            <a:endParaRPr sz="1000" b="0" i="0" u="none" strike="noStrike" cap="none">
              <a:solidFill>
                <a:srgbClr val="000000"/>
              </a:solidFill>
              <a:latin typeface="Arial"/>
              <a:ea typeface="Arial"/>
              <a:cs typeface="Arial"/>
              <a:sym typeface="Arial"/>
            </a:endParaRPr>
          </a:p>
        </p:txBody>
      </p:sp>
      <p:sp>
        <p:nvSpPr>
          <p:cNvPr id="990" name="Google Shape;990;p139"/>
          <p:cNvSpPr/>
          <p:nvPr/>
        </p:nvSpPr>
        <p:spPr>
          <a:xfrm>
            <a:off x="472312" y="3597100"/>
            <a:ext cx="1002900" cy="1002900"/>
          </a:xfrm>
          <a:prstGeom prst="rect">
            <a:avLst/>
          </a:prstGeom>
          <a:solidFill>
            <a:srgbClr val="FFAEC2"/>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SzPts val="1000"/>
              <a:buFont typeface="Oswald"/>
              <a:buNone/>
            </a:pPr>
            <a:r>
              <a:rPr lang="en" sz="1000" b="1" i="0" u="none" strike="noStrike" cap="none">
                <a:solidFill>
                  <a:srgbClr val="000000"/>
                </a:solidFill>
                <a:latin typeface="Oswald"/>
                <a:ea typeface="Oswald"/>
                <a:cs typeface="Oswald"/>
                <a:sym typeface="Oswald"/>
              </a:rPr>
              <a:t>PINK</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CMYK 0/0/0/100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RGB 0/0/0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HEX ffaec2</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PMS Process Black C</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Calibri"/>
              <a:buNone/>
            </a:pPr>
            <a:endParaRPr sz="1000" b="0" i="0" u="none" strike="noStrike" cap="none">
              <a:solidFill>
                <a:srgbClr val="000000"/>
              </a:solidFill>
              <a:latin typeface="Arial"/>
              <a:ea typeface="Arial"/>
              <a:cs typeface="Arial"/>
              <a:sym typeface="Arial"/>
            </a:endParaRPr>
          </a:p>
        </p:txBody>
      </p:sp>
      <p:sp>
        <p:nvSpPr>
          <p:cNvPr id="991" name="Google Shape;991;p139"/>
          <p:cNvSpPr/>
          <p:nvPr/>
        </p:nvSpPr>
        <p:spPr>
          <a:xfrm>
            <a:off x="1596250" y="3597100"/>
            <a:ext cx="1002900" cy="1002900"/>
          </a:xfrm>
          <a:prstGeom prst="rect">
            <a:avLst/>
          </a:prstGeom>
          <a:solidFill>
            <a:srgbClr val="EAEAEA"/>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000000"/>
              </a:buClr>
              <a:buSzPts val="1000"/>
              <a:buFont typeface="Oswald"/>
              <a:buNone/>
            </a:pPr>
            <a:r>
              <a:rPr lang="en" sz="1000" b="1" i="0" u="none" strike="noStrike" cap="none">
                <a:solidFill>
                  <a:srgbClr val="000000"/>
                </a:solidFill>
                <a:latin typeface="Oswald"/>
                <a:ea typeface="Oswald"/>
                <a:cs typeface="Oswald"/>
                <a:sym typeface="Oswald"/>
              </a:rPr>
              <a:t>LIGHT GREY</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CMYK 0/0/0/100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RGB 0/0/0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HEX eaeaea</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PMS Process Black C</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Calibri"/>
              <a:buNone/>
            </a:pPr>
            <a:endParaRPr sz="1000" b="0" i="0" u="none" strike="noStrike" cap="none">
              <a:solidFill>
                <a:srgbClr val="000000"/>
              </a:solidFill>
              <a:latin typeface="Arial"/>
              <a:ea typeface="Arial"/>
              <a:cs typeface="Arial"/>
              <a:sym typeface="Arial"/>
            </a:endParaRPr>
          </a:p>
        </p:txBody>
      </p:sp>
      <p:sp>
        <p:nvSpPr>
          <p:cNvPr id="992" name="Google Shape;992;p139"/>
          <p:cNvSpPr/>
          <p:nvPr/>
        </p:nvSpPr>
        <p:spPr>
          <a:xfrm>
            <a:off x="3844112" y="2473625"/>
            <a:ext cx="1002900" cy="1002900"/>
          </a:xfrm>
          <a:prstGeom prst="rect">
            <a:avLst/>
          </a:prstGeom>
          <a:solidFill>
            <a:srgbClr val="7A1743"/>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SzPts val="1000"/>
              <a:buFont typeface="Oswald"/>
              <a:buNone/>
            </a:pPr>
            <a:r>
              <a:rPr lang="en" sz="1000" b="1" i="0" u="none" strike="noStrike" cap="none">
                <a:solidFill>
                  <a:srgbClr val="FFFFFF"/>
                </a:solidFill>
                <a:latin typeface="Oswald"/>
                <a:ea typeface="Oswald"/>
                <a:cs typeface="Oswald"/>
                <a:sym typeface="Oswald"/>
              </a:rPr>
              <a:t>BURGUNDY</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CMYK 0/0/0/100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RGB 0/0/0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HEX 7a1743</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PMS Process Black C</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Calibri"/>
              <a:buNone/>
            </a:pPr>
            <a:endParaRPr sz="1000" b="0" i="0" u="none" strike="noStrike" cap="none">
              <a:solidFill>
                <a:srgbClr val="FFFFFF"/>
              </a:solidFill>
              <a:latin typeface="Arial"/>
              <a:ea typeface="Arial"/>
              <a:cs typeface="Arial"/>
              <a:sym typeface="Arial"/>
            </a:endParaRPr>
          </a:p>
        </p:txBody>
      </p:sp>
      <p:sp>
        <p:nvSpPr>
          <p:cNvPr id="993" name="Google Shape;993;p139"/>
          <p:cNvSpPr/>
          <p:nvPr/>
        </p:nvSpPr>
        <p:spPr>
          <a:xfrm>
            <a:off x="2720187" y="3597100"/>
            <a:ext cx="1002900" cy="1002900"/>
          </a:xfrm>
          <a:prstGeom prst="rect">
            <a:avLst/>
          </a:prstGeom>
          <a:solidFill>
            <a:srgbClr val="333333"/>
          </a:solidFill>
          <a:ln>
            <a:noFill/>
          </a:ln>
        </p:spPr>
        <p:txBody>
          <a:bodyPr spcFirstLastPara="1" wrap="square" lIns="91250" tIns="91250" rIns="91250" bIns="91250" anchor="t" anchorCtr="0">
            <a:noAutofit/>
          </a:bodyPr>
          <a:lstStyle/>
          <a:p>
            <a:pPr marL="0" marR="0" lvl="0" indent="0" algn="l" rtl="0">
              <a:lnSpc>
                <a:spcPct val="100000"/>
              </a:lnSpc>
              <a:spcBef>
                <a:spcPts val="0"/>
              </a:spcBef>
              <a:spcAft>
                <a:spcPts val="0"/>
              </a:spcAft>
              <a:buClr>
                <a:srgbClr val="FFFFFF"/>
              </a:buClr>
              <a:buSzPts val="1000"/>
              <a:buFont typeface="Oswald"/>
              <a:buNone/>
            </a:pPr>
            <a:r>
              <a:rPr lang="en" sz="1000" b="1" i="0" u="none" strike="noStrike" cap="none">
                <a:solidFill>
                  <a:srgbClr val="FFFFFF"/>
                </a:solidFill>
                <a:latin typeface="Oswald"/>
                <a:ea typeface="Oswald"/>
                <a:cs typeface="Oswald"/>
                <a:sym typeface="Oswald"/>
              </a:rPr>
              <a:t>DARK GREY</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CMYK 0/0/0/100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RGB 0/0/0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HEX 333333</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PMS Process Black C</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Calibri"/>
              <a:buNone/>
            </a:pPr>
            <a:endParaRPr sz="1000" b="0" i="0" u="none" strike="noStrike" cap="none">
              <a:solidFill>
                <a:srgbClr val="FFFFFF"/>
              </a:solidFill>
              <a:latin typeface="Arial"/>
              <a:ea typeface="Arial"/>
              <a:cs typeface="Arial"/>
              <a:sym typeface="Arial"/>
            </a:endParaRPr>
          </a:p>
        </p:txBody>
      </p:sp>
      <p:grpSp>
        <p:nvGrpSpPr>
          <p:cNvPr id="994" name="Google Shape;994;p139"/>
          <p:cNvGrpSpPr/>
          <p:nvPr/>
        </p:nvGrpSpPr>
        <p:grpSpPr>
          <a:xfrm>
            <a:off x="6194126" y="1158101"/>
            <a:ext cx="1839645" cy="1910613"/>
            <a:chOff x="1020750" y="2355030"/>
            <a:chExt cx="1839645" cy="1910613"/>
          </a:xfrm>
        </p:grpSpPr>
        <p:sp>
          <p:nvSpPr>
            <p:cNvPr id="995" name="Google Shape;995;p139"/>
            <p:cNvSpPr/>
            <p:nvPr/>
          </p:nvSpPr>
          <p:spPr>
            <a:xfrm>
              <a:off x="1020750" y="2355030"/>
              <a:ext cx="1822500" cy="1902000"/>
            </a:xfrm>
            <a:prstGeom prst="rect">
              <a:avLst/>
            </a:prstGeom>
            <a:solidFill>
              <a:srgbClr val="FFDB00"/>
            </a:solid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400"/>
                <a:buFont typeface="Oswald"/>
                <a:buNone/>
              </a:pPr>
              <a:r>
                <a:rPr lang="en" sz="1400" b="1" i="0" u="none" strike="noStrike" cap="none">
                  <a:solidFill>
                    <a:srgbClr val="000000"/>
                  </a:solidFill>
                  <a:latin typeface="Oswald"/>
                  <a:ea typeface="Oswald"/>
                  <a:cs typeface="Oswald"/>
                  <a:sym typeface="Oswald"/>
                </a:rPr>
                <a:t>INSERT TERM</a:t>
              </a:r>
              <a:endParaRPr sz="11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600"/>
                <a:buFont typeface="Calibri"/>
                <a:buNone/>
              </a:pPr>
              <a:endParaRPr sz="6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rgbClr val="000000"/>
                  </a:solidFill>
                  <a:latin typeface="Georgia"/>
                  <a:ea typeface="Georgia"/>
                  <a:cs typeface="Georgia"/>
                  <a:sym typeface="Georgia"/>
                </a:rPr>
                <a:t>Ipsum dolor sit amet...</a:t>
              </a:r>
              <a:endParaRPr sz="11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400"/>
                <a:buFont typeface="Calibri"/>
                <a:buNone/>
              </a:pPr>
              <a:endParaRPr sz="1400" b="0" i="0" u="none" strike="noStrike" cap="none">
                <a:solidFill>
                  <a:srgbClr val="000000"/>
                </a:solidFill>
                <a:latin typeface="Georgia"/>
                <a:ea typeface="Georgia"/>
                <a:cs typeface="Georgia"/>
                <a:sym typeface="Georgia"/>
              </a:endParaRPr>
            </a:p>
          </p:txBody>
        </p:sp>
        <p:grpSp>
          <p:nvGrpSpPr>
            <p:cNvPr id="996" name="Google Shape;996;p139"/>
            <p:cNvGrpSpPr/>
            <p:nvPr/>
          </p:nvGrpSpPr>
          <p:grpSpPr>
            <a:xfrm>
              <a:off x="2584713" y="3989961"/>
              <a:ext cx="275682" cy="275682"/>
              <a:chOff x="2893512" y="3993856"/>
              <a:chExt cx="275682" cy="275682"/>
            </a:xfrm>
          </p:grpSpPr>
          <p:sp>
            <p:nvSpPr>
              <p:cNvPr id="997" name="Google Shape;997;p139"/>
              <p:cNvSpPr/>
              <p:nvPr/>
            </p:nvSpPr>
            <p:spPr>
              <a:xfrm rot="-5400000">
                <a:off x="2893512" y="3999838"/>
                <a:ext cx="269700" cy="269700"/>
              </a:xfrm>
              <a:prstGeom prst="rtTriangle">
                <a:avLst/>
              </a:pr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Arial"/>
                  <a:ea typeface="Arial"/>
                  <a:cs typeface="Arial"/>
                  <a:sym typeface="Arial"/>
                </a:endParaRPr>
              </a:p>
            </p:txBody>
          </p:sp>
          <p:sp>
            <p:nvSpPr>
              <p:cNvPr id="998" name="Google Shape;998;p139"/>
              <p:cNvSpPr/>
              <p:nvPr/>
            </p:nvSpPr>
            <p:spPr>
              <a:xfrm rot="5400000">
                <a:off x="2899494" y="3993856"/>
                <a:ext cx="269700" cy="269700"/>
              </a:xfrm>
              <a:prstGeom prst="rtTriangle">
                <a:avLst/>
              </a:prstGeom>
              <a:solidFill>
                <a:srgbClr val="FFFFFF">
                  <a:alpha val="50588"/>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Arial"/>
                  <a:ea typeface="Arial"/>
                  <a:cs typeface="Arial"/>
                  <a:sym typeface="Arial"/>
                </a:endParaRPr>
              </a:p>
            </p:txBody>
          </p:sp>
        </p:grpSp>
      </p:grpSp>
      <p:grpSp>
        <p:nvGrpSpPr>
          <p:cNvPr id="999" name="Google Shape;999;p139"/>
          <p:cNvGrpSpPr/>
          <p:nvPr/>
        </p:nvGrpSpPr>
        <p:grpSpPr>
          <a:xfrm>
            <a:off x="5891750" y="3157975"/>
            <a:ext cx="2444400" cy="1518224"/>
            <a:chOff x="5540475" y="1141525"/>
            <a:chExt cx="2444400" cy="1518224"/>
          </a:xfrm>
        </p:grpSpPr>
        <p:sp>
          <p:nvSpPr>
            <p:cNvPr id="1000" name="Google Shape;1000;p139"/>
            <p:cNvSpPr/>
            <p:nvPr/>
          </p:nvSpPr>
          <p:spPr>
            <a:xfrm>
              <a:off x="5540475" y="1141525"/>
              <a:ext cx="2444400" cy="1324200"/>
            </a:xfrm>
            <a:prstGeom prst="roundRect">
              <a:avLst>
                <a:gd name="adj" fmla="val 16667"/>
              </a:avLst>
            </a:prstGeom>
            <a:solidFill>
              <a:srgbClr val="E51B24"/>
            </a:solidFill>
            <a:ln>
              <a:noFill/>
            </a:ln>
          </p:spPr>
          <p:txBody>
            <a:bodyPr spcFirstLastPara="1" wrap="square" lIns="68575" tIns="68575" rIns="68575" bIns="68575" anchor="t" anchorCtr="0">
              <a:noAutofit/>
            </a:bodyPr>
            <a:lstStyle/>
            <a:p>
              <a:pPr marL="0" marR="0" lvl="0" indent="0" algn="l" rtl="0">
                <a:lnSpc>
                  <a:spcPct val="115000"/>
                </a:lnSpc>
                <a:spcBef>
                  <a:spcPts val="0"/>
                </a:spcBef>
                <a:spcAft>
                  <a:spcPts val="0"/>
                </a:spcAft>
                <a:buClr>
                  <a:srgbClr val="FFFFFF"/>
                </a:buClr>
                <a:buSzPts val="1200"/>
                <a:buFont typeface="Georgia"/>
                <a:buNone/>
              </a:pPr>
              <a:r>
                <a:rPr lang="en" sz="1200" b="0" i="0" u="none" strike="noStrike" cap="none">
                  <a:solidFill>
                    <a:srgbClr val="FFFFFF"/>
                  </a:solidFill>
                  <a:latin typeface="Georgia"/>
                  <a:ea typeface="Georgia"/>
                  <a:cs typeface="Georgia"/>
                  <a:sym typeface="Georgia"/>
                </a:rPr>
                <a:t>Ipsum dolor sit amet...</a:t>
              </a:r>
              <a:endParaRPr sz="1100" b="0" i="0" u="none" strike="noStrike" cap="none">
                <a:solidFill>
                  <a:srgbClr val="000000"/>
                </a:solidFill>
                <a:latin typeface="Arial"/>
                <a:ea typeface="Arial"/>
                <a:cs typeface="Arial"/>
                <a:sym typeface="Arial"/>
              </a:endParaRPr>
            </a:p>
          </p:txBody>
        </p:sp>
        <p:sp>
          <p:nvSpPr>
            <p:cNvPr id="1001" name="Google Shape;1001;p139"/>
            <p:cNvSpPr/>
            <p:nvPr/>
          </p:nvSpPr>
          <p:spPr>
            <a:xfrm rot="10800000">
              <a:off x="6647474" y="2390949"/>
              <a:ext cx="230400" cy="268800"/>
            </a:xfrm>
            <a:prstGeom prst="triangle">
              <a:avLst>
                <a:gd name="adj" fmla="val 50000"/>
              </a:avLst>
            </a:prstGeom>
            <a:solidFill>
              <a:srgbClr val="E51B2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med">
    <p:fade thruBlk="1"/>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1002"/>
        <p:cNvGrpSpPr/>
        <p:nvPr/>
      </p:nvGrpSpPr>
      <p:grpSpPr>
        <a:xfrm>
          <a:off x="0" y="0"/>
          <a:ext cx="0" cy="0"/>
          <a:chOff x="0" y="0"/>
          <a:chExt cx="0" cy="0"/>
        </a:xfrm>
      </p:grpSpPr>
      <p:cxnSp>
        <p:nvCxnSpPr>
          <p:cNvPr id="1003" name="Google Shape;1003;p140"/>
          <p:cNvCxnSpPr/>
          <p:nvPr/>
        </p:nvCxnSpPr>
        <p:spPr>
          <a:xfrm>
            <a:off x="446485" y="447261"/>
            <a:ext cx="8250900" cy="0"/>
          </a:xfrm>
          <a:prstGeom prst="straightConnector1">
            <a:avLst/>
          </a:prstGeom>
          <a:noFill/>
          <a:ln>
            <a:noFill/>
          </a:ln>
        </p:spPr>
      </p:cxnSp>
      <p:cxnSp>
        <p:nvCxnSpPr>
          <p:cNvPr id="1004" name="Google Shape;1004;p140"/>
          <p:cNvCxnSpPr/>
          <p:nvPr/>
        </p:nvCxnSpPr>
        <p:spPr>
          <a:xfrm>
            <a:off x="446485" y="858741"/>
            <a:ext cx="8250900" cy="0"/>
          </a:xfrm>
          <a:prstGeom prst="straightConnector1">
            <a:avLst/>
          </a:prstGeom>
          <a:noFill/>
          <a:ln>
            <a:noFill/>
          </a:ln>
        </p:spPr>
      </p:cxnSp>
      <p:grpSp>
        <p:nvGrpSpPr>
          <p:cNvPr id="1005" name="Google Shape;1005;p140"/>
          <p:cNvGrpSpPr/>
          <p:nvPr/>
        </p:nvGrpSpPr>
        <p:grpSpPr>
          <a:xfrm>
            <a:off x="446486" y="1288112"/>
            <a:ext cx="892699" cy="894222"/>
            <a:chOff x="0" y="0"/>
            <a:chExt cx="1269661" cy="1269661"/>
          </a:xfrm>
        </p:grpSpPr>
        <p:pic>
          <p:nvPicPr>
            <p:cNvPr id="1006" name="Google Shape;1006;p140"/>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1007" name="Google Shape;1007;p140"/>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SzPts val="1300"/>
                <a:buFont typeface="Arial"/>
                <a:buNone/>
              </a:pPr>
              <a:r>
                <a:rPr lang="en" sz="1300" b="1" i="0" u="none" strike="noStrike" cap="none">
                  <a:solidFill>
                    <a:srgbClr val="000000"/>
                  </a:solidFill>
                  <a:latin typeface="Arial"/>
                  <a:ea typeface="Arial"/>
                  <a:cs typeface="Arial"/>
                  <a:sym typeface="Arial"/>
                </a:rPr>
                <a:t>INSERT STICKER</a:t>
              </a:r>
              <a:br>
                <a:rPr lang="en" sz="1300" b="1" i="0" u="none" strike="noStrike" cap="none">
                  <a:solidFill>
                    <a:srgbClr val="000000"/>
                  </a:solidFill>
                  <a:latin typeface="Arial"/>
                  <a:ea typeface="Arial"/>
                  <a:cs typeface="Arial"/>
                  <a:sym typeface="Arial"/>
                </a:rPr>
              </a:br>
              <a:r>
                <a:rPr lang="en" sz="1300" b="1" i="0" u="none" strike="noStrike" cap="none">
                  <a:solidFill>
                    <a:srgbClr val="000000"/>
                  </a:solidFill>
                  <a:latin typeface="Arial"/>
                  <a:ea typeface="Arial"/>
                  <a:cs typeface="Arial"/>
                  <a:sym typeface="Arial"/>
                </a:rPr>
                <a:t>TEXT</a:t>
              </a:r>
              <a:endParaRPr sz="1100" b="0" i="0" u="none" strike="noStrike" cap="none">
                <a:solidFill>
                  <a:srgbClr val="000000"/>
                </a:solidFill>
                <a:latin typeface="Arial"/>
                <a:ea typeface="Arial"/>
                <a:cs typeface="Arial"/>
                <a:sym typeface="Arial"/>
              </a:endParaRPr>
            </a:p>
          </p:txBody>
        </p:sp>
      </p:grpSp>
      <p:grpSp>
        <p:nvGrpSpPr>
          <p:cNvPr id="1008" name="Google Shape;1008;p140"/>
          <p:cNvGrpSpPr/>
          <p:nvPr/>
        </p:nvGrpSpPr>
        <p:grpSpPr>
          <a:xfrm>
            <a:off x="1518048" y="1288112"/>
            <a:ext cx="892699" cy="894222"/>
            <a:chOff x="0" y="0"/>
            <a:chExt cx="1269661" cy="1269661"/>
          </a:xfrm>
        </p:grpSpPr>
        <p:pic>
          <p:nvPicPr>
            <p:cNvPr id="1009" name="Google Shape;1009;p140"/>
            <p:cNvPicPr preferRelativeResize="0"/>
            <p:nvPr/>
          </p:nvPicPr>
          <p:blipFill rotWithShape="1">
            <a:blip r:embed="rId3">
              <a:alphaModFix/>
            </a:blip>
            <a:srcRect/>
            <a:stretch/>
          </p:blipFill>
          <p:spPr>
            <a:xfrm>
              <a:off x="0" y="0"/>
              <a:ext cx="1269661" cy="1269661"/>
            </a:xfrm>
            <a:prstGeom prst="rect">
              <a:avLst/>
            </a:prstGeom>
            <a:noFill/>
            <a:ln>
              <a:noFill/>
            </a:ln>
          </p:spPr>
        </p:pic>
        <p:sp>
          <p:nvSpPr>
            <p:cNvPr id="1010" name="Google Shape;1010;p140"/>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b="0" i="0" u="none" strike="noStrike" cap="none">
                <a:solidFill>
                  <a:srgbClr val="000000"/>
                </a:solidFill>
                <a:latin typeface="Arial"/>
                <a:ea typeface="Arial"/>
                <a:cs typeface="Arial"/>
                <a:sym typeface="Arial"/>
              </a:endParaRPr>
            </a:p>
          </p:txBody>
        </p:sp>
      </p:grpSp>
      <p:grpSp>
        <p:nvGrpSpPr>
          <p:cNvPr id="1011" name="Google Shape;1011;p140"/>
          <p:cNvGrpSpPr/>
          <p:nvPr/>
        </p:nvGrpSpPr>
        <p:grpSpPr>
          <a:xfrm>
            <a:off x="446486" y="2352593"/>
            <a:ext cx="892699" cy="894222"/>
            <a:chOff x="0" y="0"/>
            <a:chExt cx="1269661" cy="1269661"/>
          </a:xfrm>
        </p:grpSpPr>
        <p:pic>
          <p:nvPicPr>
            <p:cNvPr id="1012" name="Google Shape;1012;p140"/>
            <p:cNvPicPr preferRelativeResize="0"/>
            <p:nvPr/>
          </p:nvPicPr>
          <p:blipFill rotWithShape="1">
            <a:blip r:embed="rId4">
              <a:alphaModFix/>
            </a:blip>
            <a:srcRect/>
            <a:stretch/>
          </p:blipFill>
          <p:spPr>
            <a:xfrm>
              <a:off x="0" y="0"/>
              <a:ext cx="1269661" cy="1269661"/>
            </a:xfrm>
            <a:prstGeom prst="rect">
              <a:avLst/>
            </a:prstGeom>
            <a:noFill/>
            <a:ln>
              <a:noFill/>
            </a:ln>
          </p:spPr>
        </p:pic>
        <p:sp>
          <p:nvSpPr>
            <p:cNvPr id="1013" name="Google Shape;1013;p140"/>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b="0" i="0" u="none" strike="noStrike" cap="none">
                <a:solidFill>
                  <a:srgbClr val="000000"/>
                </a:solidFill>
                <a:latin typeface="Arial"/>
                <a:ea typeface="Arial"/>
                <a:cs typeface="Arial"/>
                <a:sym typeface="Arial"/>
              </a:endParaRPr>
            </a:p>
          </p:txBody>
        </p:sp>
      </p:grpSp>
      <p:grpSp>
        <p:nvGrpSpPr>
          <p:cNvPr id="1014" name="Google Shape;1014;p140"/>
          <p:cNvGrpSpPr/>
          <p:nvPr/>
        </p:nvGrpSpPr>
        <p:grpSpPr>
          <a:xfrm>
            <a:off x="1518048" y="2352593"/>
            <a:ext cx="892699" cy="894222"/>
            <a:chOff x="0" y="0"/>
            <a:chExt cx="1269661" cy="1269661"/>
          </a:xfrm>
        </p:grpSpPr>
        <p:pic>
          <p:nvPicPr>
            <p:cNvPr id="1015" name="Google Shape;1015;p140"/>
            <p:cNvPicPr preferRelativeResize="0"/>
            <p:nvPr/>
          </p:nvPicPr>
          <p:blipFill rotWithShape="1">
            <a:blip r:embed="rId5">
              <a:alphaModFix/>
            </a:blip>
            <a:srcRect/>
            <a:stretch/>
          </p:blipFill>
          <p:spPr>
            <a:xfrm>
              <a:off x="0" y="0"/>
              <a:ext cx="1269661" cy="1269661"/>
            </a:xfrm>
            <a:prstGeom prst="rect">
              <a:avLst/>
            </a:prstGeom>
            <a:noFill/>
            <a:ln>
              <a:noFill/>
            </a:ln>
          </p:spPr>
        </p:pic>
        <p:sp>
          <p:nvSpPr>
            <p:cNvPr id="1016" name="Google Shape;1016;p140"/>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b="0" i="0" u="none" strike="noStrike" cap="none">
                <a:solidFill>
                  <a:srgbClr val="000000"/>
                </a:solidFill>
                <a:latin typeface="Arial"/>
                <a:ea typeface="Arial"/>
                <a:cs typeface="Arial"/>
                <a:sym typeface="Arial"/>
              </a:endParaRPr>
            </a:p>
          </p:txBody>
        </p:sp>
      </p:grpSp>
      <p:grpSp>
        <p:nvGrpSpPr>
          <p:cNvPr id="1017" name="Google Shape;1017;p140"/>
          <p:cNvGrpSpPr/>
          <p:nvPr/>
        </p:nvGrpSpPr>
        <p:grpSpPr>
          <a:xfrm>
            <a:off x="446486" y="3434965"/>
            <a:ext cx="892699" cy="894222"/>
            <a:chOff x="0" y="0"/>
            <a:chExt cx="1269661" cy="1269661"/>
          </a:xfrm>
        </p:grpSpPr>
        <p:pic>
          <p:nvPicPr>
            <p:cNvPr id="1018" name="Google Shape;1018;p140"/>
            <p:cNvPicPr preferRelativeResize="0"/>
            <p:nvPr/>
          </p:nvPicPr>
          <p:blipFill rotWithShape="1">
            <a:blip r:embed="rId6">
              <a:alphaModFix/>
            </a:blip>
            <a:srcRect/>
            <a:stretch/>
          </p:blipFill>
          <p:spPr>
            <a:xfrm>
              <a:off x="0" y="0"/>
              <a:ext cx="1269661" cy="1269661"/>
            </a:xfrm>
            <a:prstGeom prst="rect">
              <a:avLst/>
            </a:prstGeom>
            <a:noFill/>
            <a:ln>
              <a:noFill/>
            </a:ln>
          </p:spPr>
        </p:pic>
        <p:sp>
          <p:nvSpPr>
            <p:cNvPr id="1019" name="Google Shape;1019;p140"/>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b="0" i="0" u="none" strike="noStrike" cap="none">
                <a:solidFill>
                  <a:srgbClr val="000000"/>
                </a:solidFill>
                <a:latin typeface="Arial"/>
                <a:ea typeface="Arial"/>
                <a:cs typeface="Arial"/>
                <a:sym typeface="Arial"/>
              </a:endParaRPr>
            </a:p>
          </p:txBody>
        </p:sp>
      </p:grpSp>
      <p:grpSp>
        <p:nvGrpSpPr>
          <p:cNvPr id="1020" name="Google Shape;1020;p140"/>
          <p:cNvGrpSpPr/>
          <p:nvPr/>
        </p:nvGrpSpPr>
        <p:grpSpPr>
          <a:xfrm>
            <a:off x="1518048" y="3434965"/>
            <a:ext cx="892699" cy="894222"/>
            <a:chOff x="0" y="0"/>
            <a:chExt cx="1269661" cy="1269661"/>
          </a:xfrm>
        </p:grpSpPr>
        <p:pic>
          <p:nvPicPr>
            <p:cNvPr id="1021" name="Google Shape;1021;p140"/>
            <p:cNvPicPr preferRelativeResize="0"/>
            <p:nvPr/>
          </p:nvPicPr>
          <p:blipFill rotWithShape="1">
            <a:blip r:embed="rId7">
              <a:alphaModFix/>
            </a:blip>
            <a:srcRect/>
            <a:stretch/>
          </p:blipFill>
          <p:spPr>
            <a:xfrm>
              <a:off x="0" y="0"/>
              <a:ext cx="1269661" cy="1269661"/>
            </a:xfrm>
            <a:prstGeom prst="rect">
              <a:avLst/>
            </a:prstGeom>
            <a:noFill/>
            <a:ln>
              <a:noFill/>
            </a:ln>
          </p:spPr>
        </p:pic>
        <p:sp>
          <p:nvSpPr>
            <p:cNvPr id="1022" name="Google Shape;1022;p140"/>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100" b="0" i="0" u="none" strike="noStrike" cap="none">
                <a:solidFill>
                  <a:srgbClr val="000000"/>
                </a:solidFill>
                <a:latin typeface="Arial"/>
                <a:ea typeface="Arial"/>
                <a:cs typeface="Arial"/>
                <a:sym typeface="Arial"/>
              </a:endParaRPr>
            </a:p>
          </p:txBody>
        </p:sp>
      </p:grpSp>
      <p:sp>
        <p:nvSpPr>
          <p:cNvPr id="1023" name="Google Shape;1023;p140"/>
          <p:cNvSpPr/>
          <p:nvPr/>
        </p:nvSpPr>
        <p:spPr>
          <a:xfrm>
            <a:off x="6181018" y="1288112"/>
            <a:ext cx="2275500" cy="1431300"/>
          </a:xfrm>
          <a:custGeom>
            <a:avLst/>
            <a:gdLst/>
            <a:ahLst/>
            <a:cxnLst/>
            <a:rect l="l" t="t" r="r" b="b"/>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196100" tIns="196100" rIns="196100" bIns="196100" anchor="t" anchorCtr="0">
            <a:noAutofit/>
          </a:bodyPr>
          <a:lstStyle/>
          <a:p>
            <a:pPr marL="0" marR="0" lvl="0" indent="0" algn="l" rtl="0">
              <a:lnSpc>
                <a:spcPct val="133333"/>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100" b="0" i="0" u="none" strike="noStrike" cap="none">
              <a:solidFill>
                <a:srgbClr val="000000"/>
              </a:solidFill>
              <a:latin typeface="Arial"/>
              <a:ea typeface="Arial"/>
              <a:cs typeface="Arial"/>
              <a:sym typeface="Arial"/>
            </a:endParaRPr>
          </a:p>
        </p:txBody>
      </p:sp>
      <p:grpSp>
        <p:nvGrpSpPr>
          <p:cNvPr id="1024" name="Google Shape;1024;p140"/>
          <p:cNvGrpSpPr/>
          <p:nvPr/>
        </p:nvGrpSpPr>
        <p:grpSpPr>
          <a:xfrm>
            <a:off x="2848570" y="1288111"/>
            <a:ext cx="1428342" cy="1430780"/>
            <a:chOff x="0" y="0"/>
            <a:chExt cx="2031492" cy="2031492"/>
          </a:xfrm>
        </p:grpSpPr>
        <p:pic>
          <p:nvPicPr>
            <p:cNvPr id="1025" name="Google Shape;1025;p140"/>
            <p:cNvPicPr preferRelativeResize="0"/>
            <p:nvPr/>
          </p:nvPicPr>
          <p:blipFill rotWithShape="1">
            <a:blip r:embed="rId8">
              <a:alphaModFix/>
            </a:blip>
            <a:srcRect/>
            <a:stretch/>
          </p:blipFill>
          <p:spPr>
            <a:xfrm>
              <a:off x="0" y="0"/>
              <a:ext cx="2031492" cy="2031492"/>
            </a:xfrm>
            <a:prstGeom prst="rect">
              <a:avLst/>
            </a:prstGeom>
            <a:noFill/>
            <a:ln>
              <a:noFill/>
            </a:ln>
          </p:spPr>
        </p:pic>
        <p:sp>
          <p:nvSpPr>
            <p:cNvPr id="1026" name="Google Shape;1026;p140"/>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SzPts val="1300"/>
                <a:buFont typeface="Arial"/>
                <a:buNone/>
              </a:pPr>
              <a:r>
                <a:rPr lang="en" sz="1300" b="1" i="0" u="none" strike="noStrike" cap="none">
                  <a:solidFill>
                    <a:srgbClr val="000000"/>
                  </a:solidFill>
                  <a:latin typeface="Arial"/>
                  <a:ea typeface="Arial"/>
                  <a:cs typeface="Arial"/>
                  <a:sym typeface="Arial"/>
                </a:rPr>
                <a:t>INSERT TERM</a:t>
              </a:r>
              <a:endParaRPr sz="1100" b="0" i="0" u="none" strike="noStrike" cap="none">
                <a:solidFill>
                  <a:srgbClr val="000000"/>
                </a:solidFill>
                <a:latin typeface="Arial"/>
                <a:ea typeface="Arial"/>
                <a:cs typeface="Arial"/>
                <a:sym typeface="Arial"/>
              </a:endParaRPr>
            </a:p>
          </p:txBody>
        </p:sp>
        <p:sp>
          <p:nvSpPr>
            <p:cNvPr id="1027" name="Google Shape;1027;p140"/>
            <p:cNvSpPr/>
            <p:nvPr/>
          </p:nvSpPr>
          <p:spPr>
            <a:xfrm>
              <a:off x="165100" y="419100"/>
              <a:ext cx="17502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000000"/>
                </a:solidFill>
                <a:latin typeface="Arial"/>
                <a:ea typeface="Arial"/>
                <a:cs typeface="Arial"/>
                <a:sym typeface="Arial"/>
              </a:endParaRPr>
            </a:p>
          </p:txBody>
        </p:sp>
      </p:grpSp>
      <p:grpSp>
        <p:nvGrpSpPr>
          <p:cNvPr id="1028" name="Google Shape;1028;p140"/>
          <p:cNvGrpSpPr/>
          <p:nvPr/>
        </p:nvGrpSpPr>
        <p:grpSpPr>
          <a:xfrm>
            <a:off x="4473773" y="1288111"/>
            <a:ext cx="1428342" cy="1430780"/>
            <a:chOff x="0" y="0"/>
            <a:chExt cx="2031492" cy="2031492"/>
          </a:xfrm>
        </p:grpSpPr>
        <p:pic>
          <p:nvPicPr>
            <p:cNvPr id="1029" name="Google Shape;1029;p140"/>
            <p:cNvPicPr preferRelativeResize="0"/>
            <p:nvPr/>
          </p:nvPicPr>
          <p:blipFill rotWithShape="1">
            <a:blip r:embed="rId9">
              <a:alphaModFix/>
            </a:blip>
            <a:srcRect/>
            <a:stretch/>
          </p:blipFill>
          <p:spPr>
            <a:xfrm>
              <a:off x="0" y="0"/>
              <a:ext cx="2031492" cy="2031492"/>
            </a:xfrm>
            <a:prstGeom prst="rect">
              <a:avLst/>
            </a:prstGeom>
            <a:noFill/>
            <a:ln>
              <a:noFill/>
            </a:ln>
          </p:spPr>
        </p:pic>
        <p:sp>
          <p:nvSpPr>
            <p:cNvPr id="1030" name="Google Shape;1030;p140"/>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TERM</a:t>
              </a:r>
              <a:endParaRPr sz="1100" b="0" i="0" u="none" strike="noStrike" cap="none">
                <a:solidFill>
                  <a:srgbClr val="000000"/>
                </a:solidFill>
                <a:latin typeface="Arial"/>
                <a:ea typeface="Arial"/>
                <a:cs typeface="Arial"/>
                <a:sym typeface="Arial"/>
              </a:endParaRPr>
            </a:p>
          </p:txBody>
        </p:sp>
        <p:sp>
          <p:nvSpPr>
            <p:cNvPr id="1031" name="Google Shape;1031;p140"/>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grpSp>
        <p:nvGrpSpPr>
          <p:cNvPr id="1032" name="Google Shape;1032;p140"/>
          <p:cNvGrpSpPr/>
          <p:nvPr/>
        </p:nvGrpSpPr>
        <p:grpSpPr>
          <a:xfrm>
            <a:off x="2848570" y="2898249"/>
            <a:ext cx="1428342" cy="1430780"/>
            <a:chOff x="0" y="0"/>
            <a:chExt cx="2031492" cy="2031492"/>
          </a:xfrm>
        </p:grpSpPr>
        <p:pic>
          <p:nvPicPr>
            <p:cNvPr id="1033" name="Google Shape;1033;p140"/>
            <p:cNvPicPr preferRelativeResize="0"/>
            <p:nvPr/>
          </p:nvPicPr>
          <p:blipFill rotWithShape="1">
            <a:blip r:embed="rId10">
              <a:alphaModFix/>
            </a:blip>
            <a:srcRect/>
            <a:stretch/>
          </p:blipFill>
          <p:spPr>
            <a:xfrm>
              <a:off x="0" y="0"/>
              <a:ext cx="2031492" cy="2031492"/>
            </a:xfrm>
            <a:prstGeom prst="rect">
              <a:avLst/>
            </a:prstGeom>
            <a:noFill/>
            <a:ln>
              <a:noFill/>
            </a:ln>
          </p:spPr>
        </p:pic>
        <p:sp>
          <p:nvSpPr>
            <p:cNvPr id="1034" name="Google Shape;1034;p140"/>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TERM</a:t>
              </a:r>
              <a:endParaRPr sz="1100" b="0" i="0" u="none" strike="noStrike" cap="none">
                <a:solidFill>
                  <a:srgbClr val="000000"/>
                </a:solidFill>
                <a:latin typeface="Arial"/>
                <a:ea typeface="Arial"/>
                <a:cs typeface="Arial"/>
                <a:sym typeface="Arial"/>
              </a:endParaRPr>
            </a:p>
          </p:txBody>
        </p:sp>
        <p:sp>
          <p:nvSpPr>
            <p:cNvPr id="1035" name="Google Shape;1035;p140"/>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grpSp>
        <p:nvGrpSpPr>
          <p:cNvPr id="1036" name="Google Shape;1036;p140"/>
          <p:cNvGrpSpPr/>
          <p:nvPr/>
        </p:nvGrpSpPr>
        <p:grpSpPr>
          <a:xfrm>
            <a:off x="4473773" y="2898249"/>
            <a:ext cx="1428342" cy="1430780"/>
            <a:chOff x="0" y="0"/>
            <a:chExt cx="2031492" cy="2031492"/>
          </a:xfrm>
        </p:grpSpPr>
        <p:pic>
          <p:nvPicPr>
            <p:cNvPr id="1037" name="Google Shape;1037;p140"/>
            <p:cNvPicPr preferRelativeResize="0"/>
            <p:nvPr/>
          </p:nvPicPr>
          <p:blipFill rotWithShape="1">
            <a:blip r:embed="rId11">
              <a:alphaModFix/>
            </a:blip>
            <a:srcRect/>
            <a:stretch/>
          </p:blipFill>
          <p:spPr>
            <a:xfrm>
              <a:off x="0" y="0"/>
              <a:ext cx="2031492" cy="2031492"/>
            </a:xfrm>
            <a:prstGeom prst="rect">
              <a:avLst/>
            </a:prstGeom>
            <a:noFill/>
            <a:ln>
              <a:noFill/>
            </a:ln>
          </p:spPr>
        </p:pic>
        <p:sp>
          <p:nvSpPr>
            <p:cNvPr id="1038" name="Google Shape;1038;p140"/>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TERM</a:t>
              </a:r>
              <a:endParaRPr sz="1100" b="0" i="0" u="none" strike="noStrike" cap="none">
                <a:solidFill>
                  <a:srgbClr val="000000"/>
                </a:solidFill>
                <a:latin typeface="Arial"/>
                <a:ea typeface="Arial"/>
                <a:cs typeface="Arial"/>
                <a:sym typeface="Arial"/>
              </a:endParaRPr>
            </a:p>
          </p:txBody>
        </p:sp>
        <p:sp>
          <p:nvSpPr>
            <p:cNvPr id="1039" name="Google Shape;1039;p140"/>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sp>
        <p:nvSpPr>
          <p:cNvPr id="1040" name="Google Shape;1040;p140"/>
          <p:cNvSpPr/>
          <p:nvPr/>
        </p:nvSpPr>
        <p:spPr>
          <a:xfrm>
            <a:off x="6286525" y="2927943"/>
            <a:ext cx="2342400" cy="1431300"/>
          </a:xfrm>
          <a:custGeom>
            <a:avLst/>
            <a:gdLst/>
            <a:ahLst/>
            <a:cxnLst/>
            <a:rect l="l" t="t" r="r" b="b"/>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196100" tIns="196100" rIns="196100" bIns="196100" anchor="t" anchorCtr="0">
            <a:noAutofit/>
          </a:bodyPr>
          <a:lstStyle/>
          <a:p>
            <a:pPr marL="0" marR="0" lvl="0" indent="0" algn="l" rtl="0">
              <a:lnSpc>
                <a:spcPct val="133333"/>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Insert quote here. </a:t>
            </a:r>
            <a:endParaRPr sz="1100" b="0" i="0" u="none" strike="noStrike" cap="none">
              <a:solidFill>
                <a:srgbClr val="000000"/>
              </a:solidFill>
              <a:latin typeface="Arial"/>
              <a:ea typeface="Arial"/>
              <a:cs typeface="Arial"/>
              <a:sym typeface="Arial"/>
            </a:endParaRPr>
          </a:p>
          <a:p>
            <a:pPr marL="0" marR="0" lvl="0" indent="0" algn="l" rtl="0">
              <a:lnSpc>
                <a:spcPct val="133333"/>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Vestibulum suscipit augue a erat tristique sollicitudin. Donec sit amet neque arcu. Vestibulum at rhoncus neque. Vivamus eget vulputate purus. Curabitur venenatis, nisi non faucibus fringilla. —John Doe</a:t>
            </a:r>
            <a:endParaRPr sz="11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48"/>
        <p:cNvGrpSpPr/>
        <p:nvPr/>
      </p:nvGrpSpPr>
      <p:grpSpPr>
        <a:xfrm>
          <a:off x="0" y="0"/>
          <a:ext cx="0" cy="0"/>
          <a:chOff x="0" y="0"/>
          <a:chExt cx="0" cy="0"/>
        </a:xfrm>
      </p:grpSpPr>
      <p:sp>
        <p:nvSpPr>
          <p:cNvPr id="1049" name="Google Shape;1049;p142"/>
          <p:cNvSpPr txBox="1">
            <a:spLocks noGrp="1"/>
          </p:cNvSpPr>
          <p:nvPr>
            <p:ph type="ctrTitle"/>
          </p:nvPr>
        </p:nvSpPr>
        <p:spPr>
          <a:xfrm>
            <a:off x="685801" y="1597821"/>
            <a:ext cx="7772100" cy="1102500"/>
          </a:xfrm>
          <a:prstGeom prst="rect">
            <a:avLst/>
          </a:prstGeom>
          <a:noFill/>
          <a:ln>
            <a:noFill/>
          </a:ln>
        </p:spPr>
        <p:txBody>
          <a:bodyPr spcFirstLastPara="1" wrap="square" lIns="64325" tIns="64325" rIns="64325" bIns="64325" anchor="t" anchorCtr="0"/>
          <a:lstStyle>
            <a:lvl1pPr marL="0" marR="0" lvl="0" indent="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1pPr>
            <a:lvl2pPr marL="0" marR="0" lvl="1" indent="1524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2pPr>
            <a:lvl3pPr marL="0" marR="0" lvl="2" indent="3048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3pPr>
            <a:lvl4pPr marL="0" marR="0" lvl="3" indent="4699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4pPr>
            <a:lvl5pPr marL="0" marR="0" lvl="4" indent="6350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5pPr>
            <a:lvl6pPr marL="0" marR="0" lvl="5" indent="8001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6pPr>
            <a:lvl7pPr marL="0" marR="0" lvl="6" indent="9525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7pPr>
            <a:lvl8pPr marL="0" marR="0" lvl="7" indent="11176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8pPr>
            <a:lvl9pPr marL="0" marR="0" lvl="8" indent="12827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9pPr>
          </a:lstStyle>
          <a:p>
            <a:endParaRPr/>
          </a:p>
        </p:txBody>
      </p:sp>
      <p:sp>
        <p:nvSpPr>
          <p:cNvPr id="1050" name="Google Shape;1050;p142"/>
          <p:cNvSpPr txBox="1">
            <a:spLocks noGrp="1"/>
          </p:cNvSpPr>
          <p:nvPr>
            <p:ph type="subTitle" idx="1"/>
          </p:nvPr>
        </p:nvSpPr>
        <p:spPr>
          <a:xfrm>
            <a:off x="1371601" y="2914650"/>
            <a:ext cx="6400800" cy="1314600"/>
          </a:xfrm>
          <a:prstGeom prst="rect">
            <a:avLst/>
          </a:prstGeom>
          <a:noFill/>
          <a:ln>
            <a:noFill/>
          </a:ln>
        </p:spPr>
        <p:txBody>
          <a:bodyPr spcFirstLastPara="1" wrap="square" lIns="64325" tIns="64325" rIns="64325" bIns="64325" anchor="b" anchorCtr="0"/>
          <a:lstStyle>
            <a:lvl1pPr marL="0" marR="0" lvl="0" indent="0" algn="ctr" rtl="0">
              <a:lnSpc>
                <a:spcPct val="120000"/>
              </a:lnSpc>
              <a:spcBef>
                <a:spcPts val="0"/>
              </a:spcBef>
              <a:spcAft>
                <a:spcPts val="0"/>
              </a:spcAft>
              <a:buClr>
                <a:schemeClr val="lt1"/>
              </a:buClr>
              <a:buSzPts val="1000"/>
              <a:buFont typeface="Helvetica Neue"/>
              <a:buNone/>
              <a:defRPr sz="2100" b="0" i="0" u="none" strike="noStrike" cap="none">
                <a:solidFill>
                  <a:schemeClr val="lt1"/>
                </a:solidFill>
                <a:latin typeface="Helvetica Neue"/>
                <a:ea typeface="Helvetica Neue"/>
                <a:cs typeface="Helvetica Neue"/>
                <a:sym typeface="Helvetica Neue"/>
              </a:defRPr>
            </a:lvl1pPr>
            <a:lvl2pPr marL="457200" marR="0" lvl="1" indent="0" algn="ctr" rtl="0">
              <a:lnSpc>
                <a:spcPct val="120000"/>
              </a:lnSpc>
              <a:spcBef>
                <a:spcPts val="0"/>
              </a:spcBef>
              <a:spcAft>
                <a:spcPts val="0"/>
              </a:spcAft>
              <a:buClr>
                <a:schemeClr val="lt1"/>
              </a:buClr>
              <a:buSzPts val="1500"/>
              <a:buFont typeface="Merriweather Sans"/>
              <a:buNone/>
              <a:defRPr sz="2100" b="0" i="0" u="none" strike="noStrike" cap="none">
                <a:solidFill>
                  <a:schemeClr val="lt1"/>
                </a:solidFill>
                <a:latin typeface="Helvetica Neue"/>
                <a:ea typeface="Helvetica Neue"/>
                <a:cs typeface="Helvetica Neue"/>
                <a:sym typeface="Helvetica Neue"/>
              </a:defRPr>
            </a:lvl2pPr>
            <a:lvl3pPr marL="914400" marR="0" lvl="2" indent="-12700" algn="ctr" rtl="0">
              <a:lnSpc>
                <a:spcPct val="120000"/>
              </a:lnSpc>
              <a:spcBef>
                <a:spcPts val="0"/>
              </a:spcBef>
              <a:spcAft>
                <a:spcPts val="0"/>
              </a:spcAft>
              <a:buClr>
                <a:schemeClr val="lt1"/>
              </a:buClr>
              <a:buSzPts val="1500"/>
              <a:buFont typeface="Merriweather Sans"/>
              <a:buNone/>
              <a:defRPr sz="2100" b="0" i="0" u="none" strike="noStrike" cap="none">
                <a:solidFill>
                  <a:schemeClr val="lt1"/>
                </a:solidFill>
                <a:latin typeface="Helvetica Neue"/>
                <a:ea typeface="Helvetica Neue"/>
                <a:cs typeface="Helvetica Neue"/>
                <a:sym typeface="Helvetica Neue"/>
              </a:defRPr>
            </a:lvl3pPr>
            <a:lvl4pPr marL="1371600" marR="0" lvl="3" indent="-12700" algn="ctr" rtl="0">
              <a:lnSpc>
                <a:spcPct val="120000"/>
              </a:lnSpc>
              <a:spcBef>
                <a:spcPts val="0"/>
              </a:spcBef>
              <a:spcAft>
                <a:spcPts val="0"/>
              </a:spcAft>
              <a:buClr>
                <a:schemeClr val="lt1"/>
              </a:buClr>
              <a:buSzPts val="1500"/>
              <a:buFont typeface="Merriweather Sans"/>
              <a:buNone/>
              <a:defRPr sz="2100" b="0" i="0" u="none" strike="noStrike" cap="none">
                <a:solidFill>
                  <a:schemeClr val="lt1"/>
                </a:solidFill>
                <a:latin typeface="Helvetica Neue"/>
                <a:ea typeface="Helvetica Neue"/>
                <a:cs typeface="Helvetica Neue"/>
                <a:sym typeface="Helvetica Neue"/>
              </a:defRPr>
            </a:lvl4pPr>
            <a:lvl5pPr marL="1828800" marR="0" lvl="4" indent="0" algn="ctr" rtl="0">
              <a:lnSpc>
                <a:spcPct val="120000"/>
              </a:lnSpc>
              <a:spcBef>
                <a:spcPts val="0"/>
              </a:spcBef>
              <a:spcAft>
                <a:spcPts val="0"/>
              </a:spcAft>
              <a:buClr>
                <a:schemeClr val="lt1"/>
              </a:buClr>
              <a:buSzPts val="1500"/>
              <a:buFont typeface="Merriweather Sans"/>
              <a:buNone/>
              <a:defRPr sz="2100" b="0" i="0" u="none" strike="noStrike" cap="none">
                <a:solidFill>
                  <a:schemeClr val="lt1"/>
                </a:solidFill>
                <a:latin typeface="Helvetica Neue"/>
                <a:ea typeface="Helvetica Neue"/>
                <a:cs typeface="Helvetica Neue"/>
                <a:sym typeface="Helvetica Neue"/>
              </a:defRPr>
            </a:lvl5pPr>
            <a:lvl6pPr marL="2286000" marR="0" lvl="5" indent="0" algn="ctr" rtl="0">
              <a:lnSpc>
                <a:spcPct val="120000"/>
              </a:lnSpc>
              <a:spcBef>
                <a:spcPts val="0"/>
              </a:spcBef>
              <a:spcAft>
                <a:spcPts val="0"/>
              </a:spcAft>
              <a:buClr>
                <a:schemeClr val="lt1"/>
              </a:buClr>
              <a:buSzPts val="1000"/>
              <a:buFont typeface="Helvetica Neue"/>
              <a:buNone/>
              <a:defRPr sz="2100" b="0" i="0" u="none" strike="noStrike" cap="none">
                <a:solidFill>
                  <a:schemeClr val="lt1"/>
                </a:solidFill>
                <a:latin typeface="Helvetica Neue"/>
                <a:ea typeface="Helvetica Neue"/>
                <a:cs typeface="Helvetica Neue"/>
                <a:sym typeface="Helvetica Neue"/>
              </a:defRPr>
            </a:lvl6pPr>
            <a:lvl7pPr marL="2743200" marR="0" lvl="6" indent="0" algn="ctr" rtl="0">
              <a:lnSpc>
                <a:spcPct val="120000"/>
              </a:lnSpc>
              <a:spcBef>
                <a:spcPts val="0"/>
              </a:spcBef>
              <a:spcAft>
                <a:spcPts val="0"/>
              </a:spcAft>
              <a:buClr>
                <a:schemeClr val="lt1"/>
              </a:buClr>
              <a:buSzPts val="1000"/>
              <a:buFont typeface="Helvetica Neue"/>
              <a:buNone/>
              <a:defRPr sz="2100" b="0" i="0" u="none" strike="noStrike" cap="none">
                <a:solidFill>
                  <a:schemeClr val="lt1"/>
                </a:solidFill>
                <a:latin typeface="Helvetica Neue"/>
                <a:ea typeface="Helvetica Neue"/>
                <a:cs typeface="Helvetica Neue"/>
                <a:sym typeface="Helvetica Neue"/>
              </a:defRPr>
            </a:lvl7pPr>
            <a:lvl8pPr marL="3200400" marR="0" lvl="7" indent="0" algn="ctr" rtl="0">
              <a:lnSpc>
                <a:spcPct val="120000"/>
              </a:lnSpc>
              <a:spcBef>
                <a:spcPts val="0"/>
              </a:spcBef>
              <a:spcAft>
                <a:spcPts val="0"/>
              </a:spcAft>
              <a:buClr>
                <a:schemeClr val="lt1"/>
              </a:buClr>
              <a:buSzPts val="1000"/>
              <a:buFont typeface="Helvetica Neue"/>
              <a:buNone/>
              <a:defRPr sz="2100" b="0" i="0" u="none" strike="noStrike" cap="none">
                <a:solidFill>
                  <a:schemeClr val="lt1"/>
                </a:solidFill>
                <a:latin typeface="Helvetica Neue"/>
                <a:ea typeface="Helvetica Neue"/>
                <a:cs typeface="Helvetica Neue"/>
                <a:sym typeface="Helvetica Neue"/>
              </a:defRPr>
            </a:lvl8pPr>
            <a:lvl9pPr marL="3657600" marR="0" lvl="8" indent="-12700" algn="ctr" rtl="0">
              <a:lnSpc>
                <a:spcPct val="120000"/>
              </a:lnSpc>
              <a:spcBef>
                <a:spcPts val="0"/>
              </a:spcBef>
              <a:spcAft>
                <a:spcPts val="0"/>
              </a:spcAft>
              <a:buClr>
                <a:schemeClr val="lt1"/>
              </a:buClr>
              <a:buSzPts val="1000"/>
              <a:buFont typeface="Helvetica Neue"/>
              <a:buNone/>
              <a:defRPr sz="2100" b="0" i="0" u="none" strike="noStrike" cap="none">
                <a:solidFill>
                  <a:schemeClr val="lt1"/>
                </a:solidFill>
                <a:latin typeface="Helvetica Neue"/>
                <a:ea typeface="Helvetica Neue"/>
                <a:cs typeface="Helvetica Neue"/>
                <a:sym typeface="Helvetica Neue"/>
              </a:defRPr>
            </a:lvl9pPr>
          </a:lstStyle>
          <a:p>
            <a:endParaRPr/>
          </a:p>
        </p:txBody>
      </p:sp>
      <p:sp>
        <p:nvSpPr>
          <p:cNvPr id="1051" name="Google Shape;1051;p142"/>
          <p:cNvSpPr txBox="1">
            <a:spLocks noGrp="1"/>
          </p:cNvSpPr>
          <p:nvPr>
            <p:ph type="dt" idx="10"/>
          </p:nvPr>
        </p:nvSpPr>
        <p:spPr>
          <a:xfrm>
            <a:off x="457201" y="4767263"/>
            <a:ext cx="2133900" cy="273900"/>
          </a:xfrm>
          <a:prstGeom prst="rect">
            <a:avLst/>
          </a:prstGeom>
          <a:noFill/>
          <a:ln>
            <a:noFill/>
          </a:ln>
        </p:spPr>
        <p:txBody>
          <a:bodyPr spcFirstLastPara="1" wrap="square" lIns="64325" tIns="64325" rIns="64325" bIns="64325" anchor="t" anchorCtr="0"/>
          <a:lstStyle>
            <a:lvl1pPr marL="0" marR="0" lvl="0"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1pPr>
            <a:lvl2pPr marL="457200" marR="0" lvl="1"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2pPr>
            <a:lvl3pPr marL="914400" marR="0" lvl="2" indent="-1270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3pPr>
            <a:lvl4pPr marL="1371600" marR="0" lvl="3" indent="-1270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4pPr>
            <a:lvl5pPr marL="1828800" marR="0" lvl="4"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5pPr>
            <a:lvl6pPr marL="2286000" marR="0" lvl="5"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6pPr>
            <a:lvl7pPr marL="2743200" marR="0" lvl="6"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7pPr>
            <a:lvl8pPr marL="3200400" marR="0" lvl="7"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8pPr>
            <a:lvl9pPr marL="3657600" marR="0" lvl="8" indent="-1270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9pPr>
          </a:lstStyle>
          <a:p>
            <a:endParaRPr/>
          </a:p>
        </p:txBody>
      </p:sp>
      <p:sp>
        <p:nvSpPr>
          <p:cNvPr id="1052" name="Google Shape;1052;p142"/>
          <p:cNvSpPr txBox="1">
            <a:spLocks noGrp="1"/>
          </p:cNvSpPr>
          <p:nvPr>
            <p:ph type="ftr" idx="11"/>
          </p:nvPr>
        </p:nvSpPr>
        <p:spPr>
          <a:xfrm>
            <a:off x="3124203" y="4767263"/>
            <a:ext cx="2895900" cy="273900"/>
          </a:xfrm>
          <a:prstGeom prst="rect">
            <a:avLst/>
          </a:prstGeom>
          <a:noFill/>
          <a:ln>
            <a:noFill/>
          </a:ln>
        </p:spPr>
        <p:txBody>
          <a:bodyPr spcFirstLastPara="1" wrap="square" lIns="64325" tIns="64325" rIns="64325" bIns="64325" anchor="t" anchorCtr="0"/>
          <a:lstStyle>
            <a:lvl1pPr marL="0" marR="0" lvl="0"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1pPr>
            <a:lvl2pPr marL="457200" marR="0" lvl="1"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2pPr>
            <a:lvl3pPr marL="914400" marR="0" lvl="2" indent="-1270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3pPr>
            <a:lvl4pPr marL="1371600" marR="0" lvl="3" indent="-1270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4pPr>
            <a:lvl5pPr marL="1828800" marR="0" lvl="4"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5pPr>
            <a:lvl6pPr marL="2286000" marR="0" lvl="5"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6pPr>
            <a:lvl7pPr marL="2743200" marR="0" lvl="6"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7pPr>
            <a:lvl8pPr marL="3200400" marR="0" lvl="7"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8pPr>
            <a:lvl9pPr marL="3657600" marR="0" lvl="8" indent="-1270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9pPr>
          </a:lstStyle>
          <a:p>
            <a:endParaRPr/>
          </a:p>
        </p:txBody>
      </p:sp>
      <p:sp>
        <p:nvSpPr>
          <p:cNvPr id="1053" name="Google Shape;1053;p142"/>
          <p:cNvSpPr txBox="1">
            <a:spLocks noGrp="1"/>
          </p:cNvSpPr>
          <p:nvPr>
            <p:ph type="sldNum" idx="12"/>
          </p:nvPr>
        </p:nvSpPr>
        <p:spPr>
          <a:xfrm>
            <a:off x="473829" y="4830632"/>
            <a:ext cx="230400" cy="227400"/>
          </a:xfrm>
          <a:prstGeom prst="rect">
            <a:avLst/>
          </a:prstGeom>
          <a:noFill/>
          <a:ln>
            <a:noFill/>
          </a:ln>
        </p:spPr>
        <p:txBody>
          <a:bodyPr spcFirstLastPara="1" wrap="square" lIns="26775" tIns="26775" rIns="26775" bIns="26775" anchor="ctr" anchorCtr="0">
            <a:noAutofit/>
          </a:bodyPr>
          <a:lstStyle>
            <a:lvl1pPr marL="0" marR="0" lvl="0" indent="0" algn="r" rtl="0">
              <a:spcBef>
                <a:spcPts val="0"/>
              </a:spcBef>
              <a:buNone/>
              <a:defRPr sz="1200" b="0" i="0" u="none" strike="noStrike" cap="none">
                <a:solidFill>
                  <a:schemeClr val="lt1"/>
                </a:solidFill>
                <a:latin typeface="Helvetica Neue"/>
                <a:ea typeface="Helvetica Neue"/>
                <a:cs typeface="Helvetica Neue"/>
                <a:sym typeface="Helvetica Neue"/>
              </a:defRPr>
            </a:lvl1pPr>
            <a:lvl2pPr marL="0" marR="0" lvl="1" indent="0" algn="r" rtl="0">
              <a:spcBef>
                <a:spcPts val="0"/>
              </a:spcBef>
              <a:buNone/>
              <a:defRPr sz="1200" b="0" i="0" u="none" strike="noStrike" cap="none">
                <a:solidFill>
                  <a:schemeClr val="lt1"/>
                </a:solidFill>
                <a:latin typeface="Helvetica Neue"/>
                <a:ea typeface="Helvetica Neue"/>
                <a:cs typeface="Helvetica Neue"/>
                <a:sym typeface="Helvetica Neue"/>
              </a:defRPr>
            </a:lvl2pPr>
            <a:lvl3pPr marL="0" marR="0" lvl="2" indent="0" algn="r" rtl="0">
              <a:spcBef>
                <a:spcPts val="0"/>
              </a:spcBef>
              <a:buNone/>
              <a:defRPr sz="1200" b="0" i="0" u="none" strike="noStrike" cap="none">
                <a:solidFill>
                  <a:schemeClr val="lt1"/>
                </a:solidFill>
                <a:latin typeface="Helvetica Neue"/>
                <a:ea typeface="Helvetica Neue"/>
                <a:cs typeface="Helvetica Neue"/>
                <a:sym typeface="Helvetica Neue"/>
              </a:defRPr>
            </a:lvl3pPr>
            <a:lvl4pPr marL="0" marR="0" lvl="3" indent="0" algn="r" rtl="0">
              <a:spcBef>
                <a:spcPts val="0"/>
              </a:spcBef>
              <a:buNone/>
              <a:defRPr sz="1200" b="0" i="0" u="none" strike="noStrike" cap="none">
                <a:solidFill>
                  <a:schemeClr val="lt1"/>
                </a:solidFill>
                <a:latin typeface="Helvetica Neue"/>
                <a:ea typeface="Helvetica Neue"/>
                <a:cs typeface="Helvetica Neue"/>
                <a:sym typeface="Helvetica Neue"/>
              </a:defRPr>
            </a:lvl4pPr>
            <a:lvl5pPr marL="0" marR="0" lvl="4" indent="0" algn="r" rtl="0">
              <a:spcBef>
                <a:spcPts val="0"/>
              </a:spcBef>
              <a:buNone/>
              <a:defRPr sz="1200" b="0" i="0" u="none" strike="noStrike" cap="none">
                <a:solidFill>
                  <a:schemeClr val="lt1"/>
                </a:solidFill>
                <a:latin typeface="Helvetica Neue"/>
                <a:ea typeface="Helvetica Neue"/>
                <a:cs typeface="Helvetica Neue"/>
                <a:sym typeface="Helvetica Neue"/>
              </a:defRPr>
            </a:lvl5pPr>
            <a:lvl6pPr marL="0" marR="0" lvl="5" indent="0" algn="r" rtl="0">
              <a:spcBef>
                <a:spcPts val="0"/>
              </a:spcBef>
              <a:buNone/>
              <a:defRPr sz="1200" b="0" i="0" u="none" strike="noStrike" cap="none">
                <a:solidFill>
                  <a:schemeClr val="lt1"/>
                </a:solidFill>
                <a:latin typeface="Helvetica Neue"/>
                <a:ea typeface="Helvetica Neue"/>
                <a:cs typeface="Helvetica Neue"/>
                <a:sym typeface="Helvetica Neue"/>
              </a:defRPr>
            </a:lvl6pPr>
            <a:lvl7pPr marL="0" marR="0" lvl="6" indent="0" algn="r" rtl="0">
              <a:spcBef>
                <a:spcPts val="0"/>
              </a:spcBef>
              <a:buNone/>
              <a:defRPr sz="1200" b="0" i="0" u="none" strike="noStrike" cap="none">
                <a:solidFill>
                  <a:schemeClr val="lt1"/>
                </a:solidFill>
                <a:latin typeface="Helvetica Neue"/>
                <a:ea typeface="Helvetica Neue"/>
                <a:cs typeface="Helvetica Neue"/>
                <a:sym typeface="Helvetica Neue"/>
              </a:defRPr>
            </a:lvl7pPr>
            <a:lvl8pPr marL="0" marR="0" lvl="7" indent="0" algn="r" rtl="0">
              <a:spcBef>
                <a:spcPts val="0"/>
              </a:spcBef>
              <a:buNone/>
              <a:defRPr sz="1200" b="0" i="0" u="none" strike="noStrike" cap="none">
                <a:solidFill>
                  <a:schemeClr val="lt1"/>
                </a:solidFill>
                <a:latin typeface="Helvetica Neue"/>
                <a:ea typeface="Helvetica Neue"/>
                <a:cs typeface="Helvetica Neue"/>
                <a:sym typeface="Helvetica Neue"/>
              </a:defRPr>
            </a:lvl8pPr>
            <a:lvl9pPr marL="0" marR="0" lvl="8" indent="0" algn="r" rtl="0">
              <a:spcBef>
                <a:spcPts val="0"/>
              </a:spcBef>
              <a:buNone/>
              <a:defRPr sz="12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matchingName="Content: Text, 1 Column" type="tx">
  <p:cSld name="TITLE_AND_BODY">
    <p:bg>
      <p:bgPr>
        <a:solidFill>
          <a:srgbClr val="FFFFFF"/>
        </a:solidFill>
        <a:effectLst/>
      </p:bgPr>
    </p:bg>
    <p:spTree>
      <p:nvGrpSpPr>
        <p:cNvPr id="1" name="Shape 1054"/>
        <p:cNvGrpSpPr/>
        <p:nvPr/>
      </p:nvGrpSpPr>
      <p:grpSpPr>
        <a:xfrm>
          <a:off x="0" y="0"/>
          <a:ext cx="0" cy="0"/>
          <a:chOff x="0" y="0"/>
          <a:chExt cx="0" cy="0"/>
        </a:xfrm>
      </p:grpSpPr>
      <p:cxnSp>
        <p:nvCxnSpPr>
          <p:cNvPr id="1055" name="Google Shape;1055;p143"/>
          <p:cNvCxnSpPr/>
          <p:nvPr/>
        </p:nvCxnSpPr>
        <p:spPr>
          <a:xfrm>
            <a:off x="446486" y="447261"/>
            <a:ext cx="8250900" cy="0"/>
          </a:xfrm>
          <a:prstGeom prst="straightConnector1">
            <a:avLst/>
          </a:prstGeom>
          <a:noFill/>
          <a:ln w="9525" cap="flat" cmpd="sng">
            <a:solidFill>
              <a:srgbClr val="000000"/>
            </a:solidFill>
            <a:prstDash val="solid"/>
            <a:miter lim="400000"/>
            <a:headEnd type="none" w="sm" len="sm"/>
            <a:tailEnd type="none" w="sm" len="sm"/>
          </a:ln>
        </p:spPr>
      </p:cxnSp>
      <p:cxnSp>
        <p:nvCxnSpPr>
          <p:cNvPr id="1056" name="Google Shape;1056;p143"/>
          <p:cNvCxnSpPr/>
          <p:nvPr/>
        </p:nvCxnSpPr>
        <p:spPr>
          <a:xfrm>
            <a:off x="446486" y="858741"/>
            <a:ext cx="8250900" cy="0"/>
          </a:xfrm>
          <a:prstGeom prst="straightConnector1">
            <a:avLst/>
          </a:prstGeom>
          <a:noFill/>
          <a:ln w="9525" cap="flat" cmpd="sng">
            <a:solidFill>
              <a:srgbClr val="000000"/>
            </a:solidFill>
            <a:prstDash val="solid"/>
            <a:miter lim="400000"/>
            <a:headEnd type="none" w="sm" len="sm"/>
            <a:tailEnd type="none" w="sm" len="sm"/>
          </a:ln>
        </p:spPr>
      </p:cxnSp>
      <p:sp>
        <p:nvSpPr>
          <p:cNvPr id="1057" name="Google Shape;1057;p143"/>
          <p:cNvSpPr txBox="1">
            <a:spLocks noGrp="1"/>
          </p:cNvSpPr>
          <p:nvPr>
            <p:ph type="body" idx="1"/>
          </p:nvPr>
        </p:nvSpPr>
        <p:spPr>
          <a:xfrm>
            <a:off x="446484" y="518824"/>
            <a:ext cx="5429100" cy="303900"/>
          </a:xfrm>
          <a:prstGeom prst="rect">
            <a:avLst/>
          </a:prstGeom>
          <a:noFill/>
          <a:ln>
            <a:noFill/>
          </a:ln>
        </p:spPr>
        <p:txBody>
          <a:bodyPr spcFirstLastPara="1" wrap="square" lIns="64325" tIns="64325" rIns="64325" bIns="64325" anchor="t" anchorCtr="0"/>
          <a:lstStyle>
            <a:lvl1pPr marL="457200" marR="0" lvl="0" indent="-228600" algn="l" rtl="0">
              <a:lnSpc>
                <a:spcPct val="96969"/>
              </a:lnSpc>
              <a:spcBef>
                <a:spcPts val="0"/>
              </a:spcBef>
              <a:spcAft>
                <a:spcPts val="0"/>
              </a:spcAft>
              <a:buClr>
                <a:srgbClr val="000000"/>
              </a:buClr>
              <a:buSzPts val="1000"/>
              <a:buFont typeface="Helvetica Neue"/>
              <a:buNone/>
              <a:defRPr sz="2300" b="1" i="0" u="none" strike="noStrike" cap="none">
                <a:solidFill>
                  <a:srgbClr val="000000"/>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058" name="Google Shape;1058;p143"/>
          <p:cNvSpPr txBox="1">
            <a:spLocks noGrp="1"/>
          </p:cNvSpPr>
          <p:nvPr>
            <p:ph type="title"/>
          </p:nvPr>
        </p:nvSpPr>
        <p:spPr>
          <a:xfrm>
            <a:off x="446486" y="1037645"/>
            <a:ext cx="8250900" cy="501000"/>
          </a:xfrm>
          <a:prstGeom prst="rect">
            <a:avLst/>
          </a:prstGeom>
          <a:noFill/>
          <a:ln>
            <a:noFill/>
          </a:ln>
        </p:spPr>
        <p:txBody>
          <a:bodyPr spcFirstLastPara="1" wrap="square" lIns="64325" tIns="64325" rIns="64325" bIns="64325" anchor="t" anchorCtr="0"/>
          <a:lstStyle>
            <a:lvl1pPr marL="0" marR="0" lvl="0" indent="0" algn="l" rtl="0">
              <a:lnSpc>
                <a:spcPct val="92574"/>
              </a:lnSpc>
              <a:spcBef>
                <a:spcPts val="0"/>
              </a:spcBef>
              <a:spcAft>
                <a:spcPts val="0"/>
              </a:spcAft>
              <a:buClr>
                <a:srgbClr val="000000"/>
              </a:buClr>
              <a:buSzPts val="1000"/>
              <a:buFont typeface="Helvetica Neue"/>
              <a:buNone/>
              <a:defRPr sz="3800" b="1" i="0" u="none" strike="noStrike" cap="none">
                <a:solidFill>
                  <a:srgbClr val="000000"/>
                </a:solidFill>
                <a:latin typeface="Helvetica Neue"/>
                <a:ea typeface="Helvetica Neue"/>
                <a:cs typeface="Helvetica Neue"/>
                <a:sym typeface="Helvetica Neue"/>
              </a:defRPr>
            </a:lvl1pPr>
            <a:lvl2pPr marL="0" marR="0" lvl="1" indent="1524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2pPr>
            <a:lvl3pPr marL="0" marR="0" lvl="2" indent="3048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3pPr>
            <a:lvl4pPr marL="0" marR="0" lvl="3" indent="4699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4pPr>
            <a:lvl5pPr marL="0" marR="0" lvl="4" indent="6350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5pPr>
            <a:lvl6pPr marL="0" marR="0" lvl="5" indent="8001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6pPr>
            <a:lvl7pPr marL="0" marR="0" lvl="6" indent="9525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7pPr>
            <a:lvl8pPr marL="0" marR="0" lvl="7" indent="11176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8pPr>
            <a:lvl9pPr marL="0" marR="0" lvl="8" indent="12827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9pPr>
          </a:lstStyle>
          <a:p>
            <a:endParaRPr/>
          </a:p>
        </p:txBody>
      </p:sp>
      <p:sp>
        <p:nvSpPr>
          <p:cNvPr id="1059" name="Google Shape;1059;p143"/>
          <p:cNvSpPr txBox="1">
            <a:spLocks noGrp="1"/>
          </p:cNvSpPr>
          <p:nvPr>
            <p:ph type="body" idx="2"/>
          </p:nvPr>
        </p:nvSpPr>
        <p:spPr>
          <a:xfrm>
            <a:off x="444416" y="1699592"/>
            <a:ext cx="8250900" cy="2683500"/>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700"/>
              </a:spcBef>
              <a:spcAft>
                <a:spcPts val="0"/>
              </a:spcAft>
              <a:buClr>
                <a:srgbClr val="000000"/>
              </a:buClr>
              <a:buSzPts val="10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700"/>
              </a:spcBef>
              <a:spcAft>
                <a:spcPts val="0"/>
              </a:spcAft>
              <a:buClr>
                <a:srgbClr val="000000"/>
              </a:buClr>
              <a:buSzPts val="1400"/>
              <a:buFont typeface="Merriweather Sans"/>
              <a:buChar char="‣"/>
              <a:defRPr sz="20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700"/>
              </a:spcBef>
              <a:spcAft>
                <a:spcPts val="0"/>
              </a:spcAft>
              <a:buClr>
                <a:srgbClr val="000000"/>
              </a:buClr>
              <a:buSzPts val="1400"/>
              <a:buFont typeface="Merriweather Sans"/>
              <a:buChar char="‣"/>
              <a:defRPr sz="20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700"/>
              </a:spcBef>
              <a:spcAft>
                <a:spcPts val="0"/>
              </a:spcAft>
              <a:buClr>
                <a:srgbClr val="000000"/>
              </a:buClr>
              <a:buSzPts val="1400"/>
              <a:buFont typeface="Merriweather Sans"/>
              <a:buChar char="‣"/>
              <a:defRPr sz="20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700"/>
              </a:spcBef>
              <a:spcAft>
                <a:spcPts val="0"/>
              </a:spcAft>
              <a:buClr>
                <a:srgbClr val="000000"/>
              </a:buClr>
              <a:buSzPts val="1400"/>
              <a:buFont typeface="Merriweather Sans"/>
              <a:buChar char="‣"/>
              <a:defRPr sz="20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060" name="Google Shape;1060;p143"/>
          <p:cNvSpPr txBox="1">
            <a:spLocks noGrp="1"/>
          </p:cNvSpPr>
          <p:nvPr>
            <p:ph type="sldNum" idx="12"/>
          </p:nvPr>
        </p:nvSpPr>
        <p:spPr>
          <a:xfrm>
            <a:off x="8447494" y="521117"/>
            <a:ext cx="360600" cy="299700"/>
          </a:xfrm>
          <a:prstGeom prst="rect">
            <a:avLst/>
          </a:prstGeom>
          <a:noFill/>
          <a:ln>
            <a:noFill/>
          </a:ln>
        </p:spPr>
        <p:txBody>
          <a:bodyPr spcFirstLastPara="1" wrap="square" lIns="0" tIns="0" rIns="0" bIns="0" anchor="ctr" anchorCtr="0">
            <a:noAutofit/>
          </a:bodyPr>
          <a:lstStyle>
            <a:lvl1pPr marL="0" marR="0" lvl="0" indent="0" algn="l" rtl="0">
              <a:lnSpc>
                <a:spcPct val="96969"/>
              </a:lnSpc>
              <a:spcBef>
                <a:spcPts val="0"/>
              </a:spcBef>
              <a:buNone/>
              <a:defRPr sz="2300" b="1" i="0" u="none" strike="noStrike" cap="none">
                <a:solidFill>
                  <a:srgbClr val="000000"/>
                </a:solidFill>
                <a:latin typeface="Helvetica Neue"/>
                <a:ea typeface="Helvetica Neue"/>
                <a:cs typeface="Helvetica Neue"/>
                <a:sym typeface="Helvetica Neue"/>
              </a:defRPr>
            </a:lvl1pPr>
            <a:lvl2pPr marL="0" marR="0" lvl="1" indent="0" algn="l" rtl="0">
              <a:lnSpc>
                <a:spcPct val="96969"/>
              </a:lnSpc>
              <a:spcBef>
                <a:spcPts val="0"/>
              </a:spcBef>
              <a:buNone/>
              <a:defRPr sz="2300" b="1" i="0" u="none" strike="noStrike" cap="none">
                <a:solidFill>
                  <a:srgbClr val="000000"/>
                </a:solidFill>
                <a:latin typeface="Helvetica Neue"/>
                <a:ea typeface="Helvetica Neue"/>
                <a:cs typeface="Helvetica Neue"/>
                <a:sym typeface="Helvetica Neue"/>
              </a:defRPr>
            </a:lvl2pPr>
            <a:lvl3pPr marL="0" marR="0" lvl="2" indent="0" algn="l" rtl="0">
              <a:lnSpc>
                <a:spcPct val="96969"/>
              </a:lnSpc>
              <a:spcBef>
                <a:spcPts val="0"/>
              </a:spcBef>
              <a:buNone/>
              <a:defRPr sz="2300" b="1" i="0" u="none" strike="noStrike" cap="none">
                <a:solidFill>
                  <a:srgbClr val="000000"/>
                </a:solidFill>
                <a:latin typeface="Helvetica Neue"/>
                <a:ea typeface="Helvetica Neue"/>
                <a:cs typeface="Helvetica Neue"/>
                <a:sym typeface="Helvetica Neue"/>
              </a:defRPr>
            </a:lvl3pPr>
            <a:lvl4pPr marL="0" marR="0" lvl="3" indent="0" algn="l" rtl="0">
              <a:lnSpc>
                <a:spcPct val="96969"/>
              </a:lnSpc>
              <a:spcBef>
                <a:spcPts val="0"/>
              </a:spcBef>
              <a:buNone/>
              <a:defRPr sz="2300" b="1" i="0" u="none" strike="noStrike" cap="none">
                <a:solidFill>
                  <a:srgbClr val="000000"/>
                </a:solidFill>
                <a:latin typeface="Helvetica Neue"/>
                <a:ea typeface="Helvetica Neue"/>
                <a:cs typeface="Helvetica Neue"/>
                <a:sym typeface="Helvetica Neue"/>
              </a:defRPr>
            </a:lvl4pPr>
            <a:lvl5pPr marL="0" marR="0" lvl="4" indent="0" algn="l" rtl="0">
              <a:lnSpc>
                <a:spcPct val="96969"/>
              </a:lnSpc>
              <a:spcBef>
                <a:spcPts val="0"/>
              </a:spcBef>
              <a:buNone/>
              <a:defRPr sz="2300" b="1" i="0" u="none" strike="noStrike" cap="none">
                <a:solidFill>
                  <a:srgbClr val="000000"/>
                </a:solidFill>
                <a:latin typeface="Helvetica Neue"/>
                <a:ea typeface="Helvetica Neue"/>
                <a:cs typeface="Helvetica Neue"/>
                <a:sym typeface="Helvetica Neue"/>
              </a:defRPr>
            </a:lvl5pPr>
            <a:lvl6pPr marL="0" marR="0" lvl="5" indent="0" algn="l" rtl="0">
              <a:lnSpc>
                <a:spcPct val="96969"/>
              </a:lnSpc>
              <a:spcBef>
                <a:spcPts val="0"/>
              </a:spcBef>
              <a:buNone/>
              <a:defRPr sz="2300" b="1" i="0" u="none" strike="noStrike" cap="none">
                <a:solidFill>
                  <a:srgbClr val="000000"/>
                </a:solidFill>
                <a:latin typeface="Helvetica Neue"/>
                <a:ea typeface="Helvetica Neue"/>
                <a:cs typeface="Helvetica Neue"/>
                <a:sym typeface="Helvetica Neue"/>
              </a:defRPr>
            </a:lvl6pPr>
            <a:lvl7pPr marL="0" marR="0" lvl="6" indent="0" algn="l" rtl="0">
              <a:lnSpc>
                <a:spcPct val="96969"/>
              </a:lnSpc>
              <a:spcBef>
                <a:spcPts val="0"/>
              </a:spcBef>
              <a:buNone/>
              <a:defRPr sz="2300" b="1" i="0" u="none" strike="noStrike" cap="none">
                <a:solidFill>
                  <a:srgbClr val="000000"/>
                </a:solidFill>
                <a:latin typeface="Helvetica Neue"/>
                <a:ea typeface="Helvetica Neue"/>
                <a:cs typeface="Helvetica Neue"/>
                <a:sym typeface="Helvetica Neue"/>
              </a:defRPr>
            </a:lvl7pPr>
            <a:lvl8pPr marL="0" marR="0" lvl="7" indent="0" algn="l" rtl="0">
              <a:lnSpc>
                <a:spcPct val="96969"/>
              </a:lnSpc>
              <a:spcBef>
                <a:spcPts val="0"/>
              </a:spcBef>
              <a:buNone/>
              <a:defRPr sz="2300" b="1" i="0" u="none" strike="noStrike" cap="none">
                <a:solidFill>
                  <a:srgbClr val="000000"/>
                </a:solidFill>
                <a:latin typeface="Helvetica Neue"/>
                <a:ea typeface="Helvetica Neue"/>
                <a:cs typeface="Helvetica Neue"/>
                <a:sym typeface="Helvetica Neue"/>
              </a:defRPr>
            </a:lvl8pPr>
            <a:lvl9pPr marL="0" marR="0" lvl="8" indent="0" algn="l" rtl="0">
              <a:lnSpc>
                <a:spcPct val="96969"/>
              </a:lnSpc>
              <a:spcBef>
                <a:spcPts val="0"/>
              </a:spcBef>
              <a:buNone/>
              <a:defRPr sz="2300" b="1" i="0" u="none" strike="noStrike" cap="none">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matchingName="Blank">
  <p:cSld name="Blank">
    <p:bg>
      <p:bgPr>
        <a:solidFill>
          <a:srgbClr val="FFFFFF"/>
        </a:solidFill>
        <a:effectLst/>
      </p:bgPr>
    </p:bg>
    <p:spTree>
      <p:nvGrpSpPr>
        <p:cNvPr id="1" name="Shape 1061"/>
        <p:cNvGrpSpPr/>
        <p:nvPr/>
      </p:nvGrpSpPr>
      <p:grpSpPr>
        <a:xfrm>
          <a:off x="0" y="0"/>
          <a:ext cx="0" cy="0"/>
          <a:chOff x="0" y="0"/>
          <a:chExt cx="0" cy="0"/>
        </a:xfrm>
      </p:grpSpPr>
      <p:sp>
        <p:nvSpPr>
          <p:cNvPr id="1062" name="Google Shape;1062;p144"/>
          <p:cNvSpPr txBox="1">
            <a:spLocks noGrp="1"/>
          </p:cNvSpPr>
          <p:nvPr>
            <p:ph type="sldNum" idx="12"/>
          </p:nvPr>
        </p:nvSpPr>
        <p:spPr>
          <a:xfrm>
            <a:off x="8447494" y="521117"/>
            <a:ext cx="343500" cy="299700"/>
          </a:xfrm>
          <a:prstGeom prst="rect">
            <a:avLst/>
          </a:prstGeom>
          <a:noFill/>
          <a:ln>
            <a:noFill/>
          </a:ln>
        </p:spPr>
        <p:txBody>
          <a:bodyPr spcFirstLastPara="1" wrap="square" lIns="0" tIns="0" rIns="0" bIns="0" anchor="ctr" anchorCtr="0">
            <a:noAutofit/>
          </a:bodyPr>
          <a:lstStyle>
            <a:lvl1pPr marL="0" marR="0" lvl="0" indent="0" algn="l" rtl="0">
              <a:lnSpc>
                <a:spcPct val="96969"/>
              </a:lnSpc>
              <a:spcBef>
                <a:spcPts val="0"/>
              </a:spcBef>
              <a:buNone/>
              <a:defRPr sz="2300" b="1">
                <a:solidFill>
                  <a:srgbClr val="000000"/>
                </a:solidFill>
                <a:latin typeface="Helvetica Neue"/>
                <a:ea typeface="Helvetica Neue"/>
                <a:cs typeface="Helvetica Neue"/>
                <a:sym typeface="Helvetica Neue"/>
              </a:defRPr>
            </a:lvl1pPr>
            <a:lvl2pPr marL="0" marR="0" lvl="1" indent="0" algn="l" rtl="0">
              <a:lnSpc>
                <a:spcPct val="96969"/>
              </a:lnSpc>
              <a:spcBef>
                <a:spcPts val="0"/>
              </a:spcBef>
              <a:buNone/>
              <a:defRPr sz="2300" b="1">
                <a:solidFill>
                  <a:srgbClr val="000000"/>
                </a:solidFill>
                <a:latin typeface="Helvetica Neue"/>
                <a:ea typeface="Helvetica Neue"/>
                <a:cs typeface="Helvetica Neue"/>
                <a:sym typeface="Helvetica Neue"/>
              </a:defRPr>
            </a:lvl2pPr>
            <a:lvl3pPr marL="0" marR="0" lvl="2" indent="0" algn="l" rtl="0">
              <a:lnSpc>
                <a:spcPct val="96969"/>
              </a:lnSpc>
              <a:spcBef>
                <a:spcPts val="0"/>
              </a:spcBef>
              <a:buNone/>
              <a:defRPr sz="2300" b="1">
                <a:solidFill>
                  <a:srgbClr val="000000"/>
                </a:solidFill>
                <a:latin typeface="Helvetica Neue"/>
                <a:ea typeface="Helvetica Neue"/>
                <a:cs typeface="Helvetica Neue"/>
                <a:sym typeface="Helvetica Neue"/>
              </a:defRPr>
            </a:lvl3pPr>
            <a:lvl4pPr marL="0" marR="0" lvl="3" indent="0" algn="l" rtl="0">
              <a:lnSpc>
                <a:spcPct val="96969"/>
              </a:lnSpc>
              <a:spcBef>
                <a:spcPts val="0"/>
              </a:spcBef>
              <a:buNone/>
              <a:defRPr sz="2300" b="1">
                <a:solidFill>
                  <a:srgbClr val="000000"/>
                </a:solidFill>
                <a:latin typeface="Helvetica Neue"/>
                <a:ea typeface="Helvetica Neue"/>
                <a:cs typeface="Helvetica Neue"/>
                <a:sym typeface="Helvetica Neue"/>
              </a:defRPr>
            </a:lvl4pPr>
            <a:lvl5pPr marL="0" marR="0" lvl="4" indent="0" algn="l" rtl="0">
              <a:lnSpc>
                <a:spcPct val="96969"/>
              </a:lnSpc>
              <a:spcBef>
                <a:spcPts val="0"/>
              </a:spcBef>
              <a:buNone/>
              <a:defRPr sz="2300" b="1">
                <a:solidFill>
                  <a:srgbClr val="000000"/>
                </a:solidFill>
                <a:latin typeface="Helvetica Neue"/>
                <a:ea typeface="Helvetica Neue"/>
                <a:cs typeface="Helvetica Neue"/>
                <a:sym typeface="Helvetica Neue"/>
              </a:defRPr>
            </a:lvl5pPr>
            <a:lvl6pPr marL="0" marR="0" lvl="5" indent="0" algn="l" rtl="0">
              <a:lnSpc>
                <a:spcPct val="96969"/>
              </a:lnSpc>
              <a:spcBef>
                <a:spcPts val="0"/>
              </a:spcBef>
              <a:buNone/>
              <a:defRPr sz="2300" b="1">
                <a:solidFill>
                  <a:srgbClr val="000000"/>
                </a:solidFill>
                <a:latin typeface="Helvetica Neue"/>
                <a:ea typeface="Helvetica Neue"/>
                <a:cs typeface="Helvetica Neue"/>
                <a:sym typeface="Helvetica Neue"/>
              </a:defRPr>
            </a:lvl6pPr>
            <a:lvl7pPr marL="0" marR="0" lvl="6" indent="0" algn="l" rtl="0">
              <a:lnSpc>
                <a:spcPct val="96969"/>
              </a:lnSpc>
              <a:spcBef>
                <a:spcPts val="0"/>
              </a:spcBef>
              <a:buNone/>
              <a:defRPr sz="2300" b="1">
                <a:solidFill>
                  <a:srgbClr val="000000"/>
                </a:solidFill>
                <a:latin typeface="Helvetica Neue"/>
                <a:ea typeface="Helvetica Neue"/>
                <a:cs typeface="Helvetica Neue"/>
                <a:sym typeface="Helvetica Neue"/>
              </a:defRPr>
            </a:lvl7pPr>
            <a:lvl8pPr marL="0" marR="0" lvl="7" indent="0" algn="l" rtl="0">
              <a:lnSpc>
                <a:spcPct val="96969"/>
              </a:lnSpc>
              <a:spcBef>
                <a:spcPts val="0"/>
              </a:spcBef>
              <a:buNone/>
              <a:defRPr sz="2300" b="1">
                <a:solidFill>
                  <a:srgbClr val="000000"/>
                </a:solidFill>
                <a:latin typeface="Helvetica Neue"/>
                <a:ea typeface="Helvetica Neue"/>
                <a:cs typeface="Helvetica Neue"/>
                <a:sym typeface="Helvetica Neue"/>
              </a:defRPr>
            </a:lvl8pPr>
            <a:lvl9pPr marL="0" marR="0" lvl="8" indent="0" algn="l" rtl="0">
              <a:lnSpc>
                <a:spcPct val="96969"/>
              </a:lnSpc>
              <a:spcBef>
                <a:spcPts val="0"/>
              </a:spcBef>
              <a:buNone/>
              <a:defRPr sz="2300" b="1">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1063"/>
        <p:cNvGrpSpPr/>
        <p:nvPr/>
      </p:nvGrpSpPr>
      <p:grpSpPr>
        <a:xfrm>
          <a:off x="0" y="0"/>
          <a:ext cx="0" cy="0"/>
          <a:chOff x="0" y="0"/>
          <a:chExt cx="0" cy="0"/>
        </a:xfrm>
      </p:grpSpPr>
      <p:sp>
        <p:nvSpPr>
          <p:cNvPr id="1064" name="Google Shape;1064;p145"/>
          <p:cNvSpPr txBox="1">
            <a:spLocks noGrp="1"/>
          </p:cNvSpPr>
          <p:nvPr>
            <p:ph type="body" idx="1"/>
          </p:nvPr>
        </p:nvSpPr>
        <p:spPr>
          <a:xfrm>
            <a:off x="446486" y="4070074"/>
            <a:ext cx="8250900" cy="606900"/>
          </a:xfrm>
          <a:prstGeom prst="rect">
            <a:avLst/>
          </a:prstGeom>
          <a:noFill/>
          <a:ln>
            <a:noFill/>
          </a:ln>
        </p:spPr>
        <p:txBody>
          <a:bodyPr spcFirstLastPara="1" wrap="square" lIns="64325" tIns="64325" rIns="64325" bIns="64325" anchor="t" anchorCtr="0"/>
          <a:lstStyle>
            <a:lvl1pPr marL="457200" marR="0" lvl="0"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065" name="Google Shape;1065;p145"/>
          <p:cNvSpPr txBox="1">
            <a:spLocks noGrp="1"/>
          </p:cNvSpPr>
          <p:nvPr>
            <p:ph type="body" idx="2"/>
          </p:nvPr>
        </p:nvSpPr>
        <p:spPr>
          <a:xfrm>
            <a:off x="446486" y="1109207"/>
            <a:ext cx="8250900" cy="3794100"/>
          </a:xfrm>
          <a:prstGeom prst="rect">
            <a:avLst/>
          </a:prstGeom>
          <a:noFill/>
          <a:ln>
            <a:noFill/>
          </a:ln>
        </p:spPr>
        <p:txBody>
          <a:bodyPr spcFirstLastPara="1" wrap="square" lIns="64325" tIns="64325" rIns="64325" bIns="64325" anchor="t" anchorCtr="0"/>
          <a:lstStyle>
            <a:lvl1pPr marL="457200" marR="0" lvl="0" indent="-228600" algn="l" rtl="0">
              <a:lnSpc>
                <a:spcPct val="117638"/>
              </a:lnSpc>
              <a:spcBef>
                <a:spcPts val="0"/>
              </a:spcBef>
              <a:spcAft>
                <a:spcPts val="0"/>
              </a:spcAft>
              <a:buClr>
                <a:srgbClr val="FFFFFF"/>
              </a:buClr>
              <a:buSzPts val="1000"/>
              <a:buFont typeface="Helvetica Neue"/>
              <a:buNone/>
              <a:defRPr sz="8400" b="1" i="0" u="none" strike="noStrike" cap="none">
                <a:solidFill>
                  <a:srgbClr val="FFFFFF"/>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066" name="Google Shape;1066;p145"/>
          <p:cNvSpPr txBox="1">
            <a:spLocks noGrp="1"/>
          </p:cNvSpPr>
          <p:nvPr>
            <p:ph type="sldNum" idx="12"/>
          </p:nvPr>
        </p:nvSpPr>
        <p:spPr>
          <a:xfrm>
            <a:off x="473829" y="4830632"/>
            <a:ext cx="230400" cy="227400"/>
          </a:xfrm>
          <a:prstGeom prst="rect">
            <a:avLst/>
          </a:prstGeom>
          <a:noFill/>
          <a:ln>
            <a:noFill/>
          </a:ln>
        </p:spPr>
        <p:txBody>
          <a:bodyPr spcFirstLastPara="1" wrap="square" lIns="26775" tIns="26775" rIns="26775" bIns="26775" anchor="ctr" anchorCtr="0">
            <a:noAutofit/>
          </a:bodyPr>
          <a:lstStyle>
            <a:lvl1pPr marL="0" marR="0" lvl="0" indent="0" algn="r" rtl="0">
              <a:spcBef>
                <a:spcPts val="0"/>
              </a:spcBef>
              <a:buNone/>
              <a:defRPr sz="1200">
                <a:solidFill>
                  <a:schemeClr val="lt1"/>
                </a:solidFill>
                <a:latin typeface="Helvetica Neue"/>
                <a:ea typeface="Helvetica Neue"/>
                <a:cs typeface="Helvetica Neue"/>
                <a:sym typeface="Helvetica Neue"/>
              </a:defRPr>
            </a:lvl1pPr>
            <a:lvl2pPr marL="0" marR="0" lvl="1" indent="0" algn="r" rtl="0">
              <a:spcBef>
                <a:spcPts val="0"/>
              </a:spcBef>
              <a:buNone/>
              <a:defRPr sz="1200">
                <a:solidFill>
                  <a:schemeClr val="lt1"/>
                </a:solidFill>
                <a:latin typeface="Helvetica Neue"/>
                <a:ea typeface="Helvetica Neue"/>
                <a:cs typeface="Helvetica Neue"/>
                <a:sym typeface="Helvetica Neue"/>
              </a:defRPr>
            </a:lvl2pPr>
            <a:lvl3pPr marL="0" marR="0" lvl="2" indent="0" algn="r" rtl="0">
              <a:spcBef>
                <a:spcPts val="0"/>
              </a:spcBef>
              <a:buNone/>
              <a:defRPr sz="1200">
                <a:solidFill>
                  <a:schemeClr val="lt1"/>
                </a:solidFill>
                <a:latin typeface="Helvetica Neue"/>
                <a:ea typeface="Helvetica Neue"/>
                <a:cs typeface="Helvetica Neue"/>
                <a:sym typeface="Helvetica Neue"/>
              </a:defRPr>
            </a:lvl3pPr>
            <a:lvl4pPr marL="0" marR="0" lvl="3" indent="0" algn="r" rtl="0">
              <a:spcBef>
                <a:spcPts val="0"/>
              </a:spcBef>
              <a:buNone/>
              <a:defRPr sz="1200">
                <a:solidFill>
                  <a:schemeClr val="lt1"/>
                </a:solidFill>
                <a:latin typeface="Helvetica Neue"/>
                <a:ea typeface="Helvetica Neue"/>
                <a:cs typeface="Helvetica Neue"/>
                <a:sym typeface="Helvetica Neue"/>
              </a:defRPr>
            </a:lvl4pPr>
            <a:lvl5pPr marL="0" marR="0" lvl="4" indent="0" algn="r" rtl="0">
              <a:spcBef>
                <a:spcPts val="0"/>
              </a:spcBef>
              <a:buNone/>
              <a:defRPr sz="1200">
                <a:solidFill>
                  <a:schemeClr val="lt1"/>
                </a:solidFill>
                <a:latin typeface="Helvetica Neue"/>
                <a:ea typeface="Helvetica Neue"/>
                <a:cs typeface="Helvetica Neue"/>
                <a:sym typeface="Helvetica Neue"/>
              </a:defRPr>
            </a:lvl5pPr>
            <a:lvl6pPr marL="0" marR="0" lvl="5" indent="0" algn="r" rtl="0">
              <a:spcBef>
                <a:spcPts val="0"/>
              </a:spcBef>
              <a:buNone/>
              <a:defRPr sz="1200">
                <a:solidFill>
                  <a:schemeClr val="lt1"/>
                </a:solidFill>
                <a:latin typeface="Helvetica Neue"/>
                <a:ea typeface="Helvetica Neue"/>
                <a:cs typeface="Helvetica Neue"/>
                <a:sym typeface="Helvetica Neue"/>
              </a:defRPr>
            </a:lvl6pPr>
            <a:lvl7pPr marL="0" marR="0" lvl="6" indent="0" algn="r" rtl="0">
              <a:spcBef>
                <a:spcPts val="0"/>
              </a:spcBef>
              <a:buNone/>
              <a:defRPr sz="1200">
                <a:solidFill>
                  <a:schemeClr val="lt1"/>
                </a:solidFill>
                <a:latin typeface="Helvetica Neue"/>
                <a:ea typeface="Helvetica Neue"/>
                <a:cs typeface="Helvetica Neue"/>
                <a:sym typeface="Helvetica Neue"/>
              </a:defRPr>
            </a:lvl7pPr>
            <a:lvl8pPr marL="0" marR="0" lvl="7" indent="0" algn="r" rtl="0">
              <a:spcBef>
                <a:spcPts val="0"/>
              </a:spcBef>
              <a:buNone/>
              <a:defRPr sz="1200">
                <a:solidFill>
                  <a:schemeClr val="lt1"/>
                </a:solidFill>
                <a:latin typeface="Helvetica Neue"/>
                <a:ea typeface="Helvetica Neue"/>
                <a:cs typeface="Helvetica Neue"/>
                <a:sym typeface="Helvetica Neue"/>
              </a:defRPr>
            </a:lvl8pPr>
            <a:lvl9pPr marL="0" marR="0" lvl="8" indent="0" algn="r" rtl="0">
              <a:spcBef>
                <a:spcPts val="0"/>
              </a:spcBef>
              <a:buNone/>
              <a:defRPr sz="1200">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113"/>
        <p:cNvGrpSpPr/>
        <p:nvPr/>
      </p:nvGrpSpPr>
      <p:grpSpPr>
        <a:xfrm>
          <a:off x="0" y="0"/>
          <a:ext cx="0" cy="0"/>
          <a:chOff x="0" y="0"/>
          <a:chExt cx="0" cy="0"/>
        </a:xfrm>
      </p:grpSpPr>
      <p:cxnSp>
        <p:nvCxnSpPr>
          <p:cNvPr id="114" name="Google Shape;114;p15"/>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15" name="Google Shape;115;p15"/>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116" name="Google Shape;116;p15"/>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SzPts val="8400"/>
              <a:buFont typeface="Arial"/>
              <a:buNone/>
            </a:pPr>
            <a:r>
              <a:rPr lang="en" sz="8400" b="1" i="0" u="none" strike="noStrike" cap="none">
                <a:solidFill>
                  <a:srgbClr val="FFFFFF"/>
                </a:solidFill>
                <a:latin typeface="Arial"/>
                <a:ea typeface="Arial"/>
                <a:cs typeface="Arial"/>
                <a:sym typeface="Arial"/>
              </a:rPr>
              <a:t>Q&amp;A</a:t>
            </a:r>
            <a:endParaRPr sz="10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matchingName="Content: Full Page Image">
  <p:cSld name="Content: Full Page Image">
    <p:bg>
      <p:bgPr>
        <a:solidFill>
          <a:srgbClr val="FFFFFF"/>
        </a:solidFill>
        <a:effectLst/>
      </p:bgPr>
    </p:bg>
    <p:spTree>
      <p:nvGrpSpPr>
        <p:cNvPr id="1" name="Shape 1067"/>
        <p:cNvGrpSpPr/>
        <p:nvPr/>
      </p:nvGrpSpPr>
      <p:grpSpPr>
        <a:xfrm>
          <a:off x="0" y="0"/>
          <a:ext cx="0" cy="0"/>
          <a:chOff x="0" y="0"/>
          <a:chExt cx="0" cy="0"/>
        </a:xfrm>
      </p:grpSpPr>
      <p:cxnSp>
        <p:nvCxnSpPr>
          <p:cNvPr id="1068" name="Google Shape;1068;p146"/>
          <p:cNvCxnSpPr/>
          <p:nvPr/>
        </p:nvCxnSpPr>
        <p:spPr>
          <a:xfrm>
            <a:off x="446486" y="447261"/>
            <a:ext cx="8250900" cy="0"/>
          </a:xfrm>
          <a:prstGeom prst="straightConnector1">
            <a:avLst/>
          </a:prstGeom>
          <a:noFill/>
          <a:ln w="9525" cap="flat" cmpd="sng">
            <a:solidFill>
              <a:srgbClr val="000000"/>
            </a:solidFill>
            <a:prstDash val="solid"/>
            <a:miter lim="400000"/>
            <a:headEnd type="none" w="sm" len="sm"/>
            <a:tailEnd type="none" w="sm" len="sm"/>
          </a:ln>
        </p:spPr>
      </p:cxnSp>
      <p:cxnSp>
        <p:nvCxnSpPr>
          <p:cNvPr id="1069" name="Google Shape;1069;p146"/>
          <p:cNvCxnSpPr/>
          <p:nvPr/>
        </p:nvCxnSpPr>
        <p:spPr>
          <a:xfrm>
            <a:off x="446486" y="858741"/>
            <a:ext cx="8250900" cy="0"/>
          </a:xfrm>
          <a:prstGeom prst="straightConnector1">
            <a:avLst/>
          </a:prstGeom>
          <a:noFill/>
          <a:ln w="9525" cap="flat" cmpd="sng">
            <a:solidFill>
              <a:srgbClr val="000000"/>
            </a:solidFill>
            <a:prstDash val="solid"/>
            <a:miter lim="400000"/>
            <a:headEnd type="none" w="sm" len="sm"/>
            <a:tailEnd type="none" w="sm" len="sm"/>
          </a:ln>
        </p:spPr>
      </p:cxnSp>
      <p:sp>
        <p:nvSpPr>
          <p:cNvPr id="1070" name="Google Shape;1070;p146"/>
          <p:cNvSpPr txBox="1">
            <a:spLocks noGrp="1"/>
          </p:cNvSpPr>
          <p:nvPr>
            <p:ph type="body" idx="1"/>
          </p:nvPr>
        </p:nvSpPr>
        <p:spPr>
          <a:xfrm>
            <a:off x="223242" y="223631"/>
            <a:ext cx="8697600" cy="4696200"/>
          </a:xfrm>
          <a:prstGeom prst="rect">
            <a:avLst/>
          </a:prstGeom>
          <a:noFill/>
          <a:ln>
            <a:noFill/>
          </a:ln>
        </p:spPr>
        <p:txBody>
          <a:bodyPr spcFirstLastPara="1" wrap="square" lIns="64325" tIns="64325" rIns="64325" bIns="64325" anchor="ctr" anchorCtr="0"/>
          <a:lstStyle>
            <a:lvl1pPr marL="457200" marR="0" lvl="0"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071" name="Google Shape;1071;p146"/>
          <p:cNvSpPr txBox="1">
            <a:spLocks noGrp="1"/>
          </p:cNvSpPr>
          <p:nvPr>
            <p:ph type="body" idx="2"/>
          </p:nvPr>
        </p:nvSpPr>
        <p:spPr>
          <a:xfrm>
            <a:off x="446484" y="518824"/>
            <a:ext cx="5429100" cy="303900"/>
          </a:xfrm>
          <a:prstGeom prst="rect">
            <a:avLst/>
          </a:prstGeom>
          <a:noFill/>
          <a:ln>
            <a:noFill/>
          </a:ln>
        </p:spPr>
        <p:txBody>
          <a:bodyPr spcFirstLastPara="1" wrap="square" lIns="64325" tIns="64325" rIns="64325" bIns="64325" anchor="t" anchorCtr="0"/>
          <a:lstStyle>
            <a:lvl1pPr marL="457200" marR="0" lvl="0" indent="-228600" algn="l" rtl="0">
              <a:lnSpc>
                <a:spcPct val="96969"/>
              </a:lnSpc>
              <a:spcBef>
                <a:spcPts val="0"/>
              </a:spcBef>
              <a:spcAft>
                <a:spcPts val="0"/>
              </a:spcAft>
              <a:buClr>
                <a:srgbClr val="000000"/>
              </a:buClr>
              <a:buSzPts val="1000"/>
              <a:buFont typeface="Helvetica Neue"/>
              <a:buNone/>
              <a:defRPr sz="2300" b="1" i="0" u="none" strike="noStrike" cap="none">
                <a:solidFill>
                  <a:srgbClr val="000000"/>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072" name="Google Shape;1072;p146"/>
          <p:cNvSpPr txBox="1">
            <a:spLocks noGrp="1"/>
          </p:cNvSpPr>
          <p:nvPr>
            <p:ph type="title"/>
          </p:nvPr>
        </p:nvSpPr>
        <p:spPr>
          <a:xfrm>
            <a:off x="446486" y="1037645"/>
            <a:ext cx="8250900" cy="1055700"/>
          </a:xfrm>
          <a:prstGeom prst="rect">
            <a:avLst/>
          </a:prstGeom>
          <a:noFill/>
          <a:ln>
            <a:noFill/>
          </a:ln>
        </p:spPr>
        <p:txBody>
          <a:bodyPr spcFirstLastPara="1" wrap="square" lIns="64325" tIns="64325" rIns="64325" bIns="64325" anchor="t" anchorCtr="0"/>
          <a:lstStyle>
            <a:lvl1pPr marL="0" marR="0" lvl="0" indent="0" algn="l" rtl="0">
              <a:lnSpc>
                <a:spcPct val="92574"/>
              </a:lnSpc>
              <a:spcBef>
                <a:spcPts val="0"/>
              </a:spcBef>
              <a:spcAft>
                <a:spcPts val="0"/>
              </a:spcAft>
              <a:buClr>
                <a:srgbClr val="000000"/>
              </a:buClr>
              <a:buSzPts val="1000"/>
              <a:buFont typeface="Helvetica Neue"/>
              <a:buNone/>
              <a:defRPr sz="3800" b="1" i="0" u="none" strike="noStrike" cap="none">
                <a:solidFill>
                  <a:srgbClr val="000000"/>
                </a:solidFill>
                <a:latin typeface="Helvetica Neue"/>
                <a:ea typeface="Helvetica Neue"/>
                <a:cs typeface="Helvetica Neue"/>
                <a:sym typeface="Helvetica Neue"/>
              </a:defRPr>
            </a:lvl1pPr>
            <a:lvl2pPr marL="0" marR="0" lvl="1" indent="1524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2pPr>
            <a:lvl3pPr marL="0" marR="0" lvl="2" indent="3048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3pPr>
            <a:lvl4pPr marL="0" marR="0" lvl="3" indent="4699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4pPr>
            <a:lvl5pPr marL="0" marR="0" lvl="4" indent="6350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5pPr>
            <a:lvl6pPr marL="0" marR="0" lvl="5" indent="8001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6pPr>
            <a:lvl7pPr marL="0" marR="0" lvl="6" indent="9525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7pPr>
            <a:lvl8pPr marL="0" marR="0" lvl="7" indent="11176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8pPr>
            <a:lvl9pPr marL="0" marR="0" lvl="8" indent="12827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9pPr>
          </a:lstStyle>
          <a:p>
            <a:endParaRPr/>
          </a:p>
        </p:txBody>
      </p:sp>
      <p:sp>
        <p:nvSpPr>
          <p:cNvPr id="1073" name="Google Shape;1073;p146"/>
          <p:cNvSpPr txBox="1">
            <a:spLocks noGrp="1"/>
          </p:cNvSpPr>
          <p:nvPr>
            <p:ph type="sldNum" idx="12"/>
          </p:nvPr>
        </p:nvSpPr>
        <p:spPr>
          <a:xfrm>
            <a:off x="8447494" y="521117"/>
            <a:ext cx="360600" cy="299700"/>
          </a:xfrm>
          <a:prstGeom prst="rect">
            <a:avLst/>
          </a:prstGeom>
          <a:noFill/>
          <a:ln>
            <a:noFill/>
          </a:ln>
        </p:spPr>
        <p:txBody>
          <a:bodyPr spcFirstLastPara="1" wrap="square" lIns="0" tIns="0" rIns="0" bIns="0" anchor="ctr" anchorCtr="0">
            <a:noAutofit/>
          </a:bodyPr>
          <a:lstStyle>
            <a:lvl1pPr marL="0" marR="0" lvl="0" indent="0" algn="l" rtl="0">
              <a:lnSpc>
                <a:spcPct val="96969"/>
              </a:lnSpc>
              <a:spcBef>
                <a:spcPts val="0"/>
              </a:spcBef>
              <a:buNone/>
              <a:defRPr sz="2300" b="1">
                <a:solidFill>
                  <a:srgbClr val="000000"/>
                </a:solidFill>
                <a:latin typeface="Helvetica Neue"/>
                <a:ea typeface="Helvetica Neue"/>
                <a:cs typeface="Helvetica Neue"/>
                <a:sym typeface="Helvetica Neue"/>
              </a:defRPr>
            </a:lvl1pPr>
            <a:lvl2pPr marL="0" marR="0" lvl="1" indent="0" algn="l" rtl="0">
              <a:lnSpc>
                <a:spcPct val="96969"/>
              </a:lnSpc>
              <a:spcBef>
                <a:spcPts val="0"/>
              </a:spcBef>
              <a:buNone/>
              <a:defRPr sz="2300" b="1">
                <a:solidFill>
                  <a:srgbClr val="000000"/>
                </a:solidFill>
                <a:latin typeface="Helvetica Neue"/>
                <a:ea typeface="Helvetica Neue"/>
                <a:cs typeface="Helvetica Neue"/>
                <a:sym typeface="Helvetica Neue"/>
              </a:defRPr>
            </a:lvl2pPr>
            <a:lvl3pPr marL="0" marR="0" lvl="2" indent="0" algn="l" rtl="0">
              <a:lnSpc>
                <a:spcPct val="96969"/>
              </a:lnSpc>
              <a:spcBef>
                <a:spcPts val="0"/>
              </a:spcBef>
              <a:buNone/>
              <a:defRPr sz="2300" b="1">
                <a:solidFill>
                  <a:srgbClr val="000000"/>
                </a:solidFill>
                <a:latin typeface="Helvetica Neue"/>
                <a:ea typeface="Helvetica Neue"/>
                <a:cs typeface="Helvetica Neue"/>
                <a:sym typeface="Helvetica Neue"/>
              </a:defRPr>
            </a:lvl3pPr>
            <a:lvl4pPr marL="0" marR="0" lvl="3" indent="0" algn="l" rtl="0">
              <a:lnSpc>
                <a:spcPct val="96969"/>
              </a:lnSpc>
              <a:spcBef>
                <a:spcPts val="0"/>
              </a:spcBef>
              <a:buNone/>
              <a:defRPr sz="2300" b="1">
                <a:solidFill>
                  <a:srgbClr val="000000"/>
                </a:solidFill>
                <a:latin typeface="Helvetica Neue"/>
                <a:ea typeface="Helvetica Neue"/>
                <a:cs typeface="Helvetica Neue"/>
                <a:sym typeface="Helvetica Neue"/>
              </a:defRPr>
            </a:lvl4pPr>
            <a:lvl5pPr marL="0" marR="0" lvl="4" indent="0" algn="l" rtl="0">
              <a:lnSpc>
                <a:spcPct val="96969"/>
              </a:lnSpc>
              <a:spcBef>
                <a:spcPts val="0"/>
              </a:spcBef>
              <a:buNone/>
              <a:defRPr sz="2300" b="1">
                <a:solidFill>
                  <a:srgbClr val="000000"/>
                </a:solidFill>
                <a:latin typeface="Helvetica Neue"/>
                <a:ea typeface="Helvetica Neue"/>
                <a:cs typeface="Helvetica Neue"/>
                <a:sym typeface="Helvetica Neue"/>
              </a:defRPr>
            </a:lvl5pPr>
            <a:lvl6pPr marL="0" marR="0" lvl="5" indent="0" algn="l" rtl="0">
              <a:lnSpc>
                <a:spcPct val="96969"/>
              </a:lnSpc>
              <a:spcBef>
                <a:spcPts val="0"/>
              </a:spcBef>
              <a:buNone/>
              <a:defRPr sz="2300" b="1">
                <a:solidFill>
                  <a:srgbClr val="000000"/>
                </a:solidFill>
                <a:latin typeface="Helvetica Neue"/>
                <a:ea typeface="Helvetica Neue"/>
                <a:cs typeface="Helvetica Neue"/>
                <a:sym typeface="Helvetica Neue"/>
              </a:defRPr>
            </a:lvl6pPr>
            <a:lvl7pPr marL="0" marR="0" lvl="6" indent="0" algn="l" rtl="0">
              <a:lnSpc>
                <a:spcPct val="96969"/>
              </a:lnSpc>
              <a:spcBef>
                <a:spcPts val="0"/>
              </a:spcBef>
              <a:buNone/>
              <a:defRPr sz="2300" b="1">
                <a:solidFill>
                  <a:srgbClr val="000000"/>
                </a:solidFill>
                <a:latin typeface="Helvetica Neue"/>
                <a:ea typeface="Helvetica Neue"/>
                <a:cs typeface="Helvetica Neue"/>
                <a:sym typeface="Helvetica Neue"/>
              </a:defRPr>
            </a:lvl7pPr>
            <a:lvl8pPr marL="0" marR="0" lvl="7" indent="0" algn="l" rtl="0">
              <a:lnSpc>
                <a:spcPct val="96969"/>
              </a:lnSpc>
              <a:spcBef>
                <a:spcPts val="0"/>
              </a:spcBef>
              <a:buNone/>
              <a:defRPr sz="2300" b="1">
                <a:solidFill>
                  <a:srgbClr val="000000"/>
                </a:solidFill>
                <a:latin typeface="Helvetica Neue"/>
                <a:ea typeface="Helvetica Neue"/>
                <a:cs typeface="Helvetica Neue"/>
                <a:sym typeface="Helvetica Neue"/>
              </a:defRPr>
            </a:lvl8pPr>
            <a:lvl9pPr marL="0" marR="0" lvl="8" indent="0" algn="l" rtl="0">
              <a:lnSpc>
                <a:spcPct val="96969"/>
              </a:lnSpc>
              <a:spcBef>
                <a:spcPts val="0"/>
              </a:spcBef>
              <a:buNone/>
              <a:defRPr sz="2300" b="1">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matchingName="Exercise">
  <p:cSld name="Exercise">
    <p:bg>
      <p:bgPr>
        <a:solidFill>
          <a:srgbClr val="FFFFFF"/>
        </a:solidFill>
        <a:effectLst/>
      </p:bgPr>
    </p:bg>
    <p:spTree>
      <p:nvGrpSpPr>
        <p:cNvPr id="1" name="Shape 1074"/>
        <p:cNvGrpSpPr/>
        <p:nvPr/>
      </p:nvGrpSpPr>
      <p:grpSpPr>
        <a:xfrm>
          <a:off x="0" y="0"/>
          <a:ext cx="0" cy="0"/>
          <a:chOff x="0" y="0"/>
          <a:chExt cx="0" cy="0"/>
        </a:xfrm>
      </p:grpSpPr>
      <p:cxnSp>
        <p:nvCxnSpPr>
          <p:cNvPr id="1075" name="Google Shape;1075;p147"/>
          <p:cNvCxnSpPr/>
          <p:nvPr/>
        </p:nvCxnSpPr>
        <p:spPr>
          <a:xfrm>
            <a:off x="446486" y="447261"/>
            <a:ext cx="8250900" cy="0"/>
          </a:xfrm>
          <a:prstGeom prst="straightConnector1">
            <a:avLst/>
          </a:prstGeom>
          <a:noFill/>
          <a:ln w="9525" cap="flat" cmpd="sng">
            <a:solidFill>
              <a:srgbClr val="000000"/>
            </a:solidFill>
            <a:prstDash val="solid"/>
            <a:miter lim="400000"/>
            <a:headEnd type="none" w="sm" len="sm"/>
            <a:tailEnd type="none" w="sm" len="sm"/>
          </a:ln>
        </p:spPr>
      </p:cxnSp>
      <p:cxnSp>
        <p:nvCxnSpPr>
          <p:cNvPr id="1076" name="Google Shape;1076;p147"/>
          <p:cNvCxnSpPr/>
          <p:nvPr/>
        </p:nvCxnSpPr>
        <p:spPr>
          <a:xfrm>
            <a:off x="446486" y="858741"/>
            <a:ext cx="8250900" cy="0"/>
          </a:xfrm>
          <a:prstGeom prst="straightConnector1">
            <a:avLst/>
          </a:prstGeom>
          <a:noFill/>
          <a:ln w="9525" cap="flat" cmpd="sng">
            <a:solidFill>
              <a:srgbClr val="000000"/>
            </a:solidFill>
            <a:prstDash val="solid"/>
            <a:miter lim="400000"/>
            <a:headEnd type="none" w="sm" len="sm"/>
            <a:tailEnd type="none" w="sm" len="sm"/>
          </a:ln>
        </p:spPr>
      </p:cxnSp>
      <p:cxnSp>
        <p:nvCxnSpPr>
          <p:cNvPr id="1077" name="Google Shape;1077;p147"/>
          <p:cNvCxnSpPr/>
          <p:nvPr/>
        </p:nvCxnSpPr>
        <p:spPr>
          <a:xfrm rot="10800000" flipH="1">
            <a:off x="446484" y="1958702"/>
            <a:ext cx="2626200" cy="300"/>
          </a:xfrm>
          <a:prstGeom prst="straightConnector1">
            <a:avLst/>
          </a:prstGeom>
          <a:noFill/>
          <a:ln w="9525" cap="flat" cmpd="sng">
            <a:solidFill>
              <a:srgbClr val="000000"/>
            </a:solidFill>
            <a:prstDash val="solid"/>
            <a:miter lim="400000"/>
            <a:headEnd type="none" w="sm" len="sm"/>
            <a:tailEnd type="none" w="sm" len="sm"/>
          </a:ln>
        </p:spPr>
      </p:cxnSp>
      <p:cxnSp>
        <p:nvCxnSpPr>
          <p:cNvPr id="1078" name="Google Shape;1078;p147"/>
          <p:cNvCxnSpPr/>
          <p:nvPr/>
        </p:nvCxnSpPr>
        <p:spPr>
          <a:xfrm rot="10800000" flipH="1">
            <a:off x="3250410" y="1958704"/>
            <a:ext cx="5444100" cy="300"/>
          </a:xfrm>
          <a:prstGeom prst="straightConnector1">
            <a:avLst/>
          </a:prstGeom>
          <a:noFill/>
          <a:ln w="9525" cap="flat" cmpd="sng">
            <a:solidFill>
              <a:srgbClr val="000000"/>
            </a:solidFill>
            <a:prstDash val="solid"/>
            <a:miter lim="400000"/>
            <a:headEnd type="none" w="sm" len="sm"/>
            <a:tailEnd type="none" w="sm" len="sm"/>
          </a:ln>
        </p:spPr>
      </p:cxnSp>
      <p:cxnSp>
        <p:nvCxnSpPr>
          <p:cNvPr id="1079" name="Google Shape;1079;p147"/>
          <p:cNvCxnSpPr/>
          <p:nvPr/>
        </p:nvCxnSpPr>
        <p:spPr>
          <a:xfrm rot="10800000" flipH="1">
            <a:off x="446484" y="4051883"/>
            <a:ext cx="2626200" cy="300"/>
          </a:xfrm>
          <a:prstGeom prst="straightConnector1">
            <a:avLst/>
          </a:prstGeom>
          <a:noFill/>
          <a:ln w="9525" cap="flat" cmpd="sng">
            <a:solidFill>
              <a:srgbClr val="000000"/>
            </a:solidFill>
            <a:prstDash val="solid"/>
            <a:miter lim="400000"/>
            <a:headEnd type="none" w="sm" len="sm"/>
            <a:tailEnd type="none" w="sm" len="sm"/>
          </a:ln>
        </p:spPr>
      </p:cxnSp>
      <p:cxnSp>
        <p:nvCxnSpPr>
          <p:cNvPr id="1080" name="Google Shape;1080;p147"/>
          <p:cNvCxnSpPr/>
          <p:nvPr/>
        </p:nvCxnSpPr>
        <p:spPr>
          <a:xfrm>
            <a:off x="3259340" y="4052184"/>
            <a:ext cx="5436600" cy="0"/>
          </a:xfrm>
          <a:prstGeom prst="straightConnector1">
            <a:avLst/>
          </a:prstGeom>
          <a:noFill/>
          <a:ln w="9525" cap="flat" cmpd="sng">
            <a:solidFill>
              <a:srgbClr val="000000"/>
            </a:solidFill>
            <a:prstDash val="solid"/>
            <a:miter lim="400000"/>
            <a:headEnd type="none" w="sm" len="sm"/>
            <a:tailEnd type="none" w="sm" len="sm"/>
          </a:ln>
        </p:spPr>
      </p:cxnSp>
      <p:sp>
        <p:nvSpPr>
          <p:cNvPr id="1081" name="Google Shape;1081;p147"/>
          <p:cNvSpPr/>
          <p:nvPr/>
        </p:nvSpPr>
        <p:spPr>
          <a:xfrm>
            <a:off x="446484" y="1681702"/>
            <a:ext cx="2625000" cy="216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400" b="1" cap="none">
                <a:solidFill>
                  <a:srgbClr val="000000"/>
                </a:solidFill>
                <a:latin typeface="Helvetica Neue"/>
                <a:ea typeface="Helvetica Neue"/>
                <a:cs typeface="Helvetica Neue"/>
                <a:sym typeface="Helvetica Neue"/>
              </a:rPr>
              <a:t>KEY OBJECTIVE(S)</a:t>
            </a:r>
            <a:endParaRPr sz="1000"/>
          </a:p>
        </p:txBody>
      </p:sp>
      <p:sp>
        <p:nvSpPr>
          <p:cNvPr id="1082" name="Google Shape;1082;p147"/>
          <p:cNvSpPr/>
          <p:nvPr/>
        </p:nvSpPr>
        <p:spPr>
          <a:xfrm>
            <a:off x="3259340" y="1681702"/>
            <a:ext cx="2625000" cy="216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400" b="1" cap="none">
                <a:solidFill>
                  <a:srgbClr val="000000"/>
                </a:solidFill>
                <a:latin typeface="Helvetica Neue"/>
                <a:ea typeface="Helvetica Neue"/>
                <a:cs typeface="Helvetica Neue"/>
                <a:sym typeface="Helvetica Neue"/>
              </a:rPr>
              <a:t>AGENDA</a:t>
            </a:r>
            <a:endParaRPr sz="1000"/>
          </a:p>
        </p:txBody>
      </p:sp>
      <p:sp>
        <p:nvSpPr>
          <p:cNvPr id="1083" name="Google Shape;1083;p147"/>
          <p:cNvSpPr/>
          <p:nvPr/>
        </p:nvSpPr>
        <p:spPr>
          <a:xfrm>
            <a:off x="3259340" y="3774882"/>
            <a:ext cx="5447100" cy="216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400" b="1" cap="none">
                <a:solidFill>
                  <a:srgbClr val="000000"/>
                </a:solidFill>
                <a:latin typeface="Helvetica Neue"/>
                <a:ea typeface="Helvetica Neue"/>
                <a:cs typeface="Helvetica Neue"/>
                <a:sym typeface="Helvetica Neue"/>
              </a:rPr>
              <a:t>RESOURCES</a:t>
            </a:r>
            <a:endParaRPr sz="1000"/>
          </a:p>
        </p:txBody>
      </p:sp>
      <p:sp>
        <p:nvSpPr>
          <p:cNvPr id="1084" name="Google Shape;1084;p147"/>
          <p:cNvSpPr/>
          <p:nvPr/>
        </p:nvSpPr>
        <p:spPr>
          <a:xfrm>
            <a:off x="446484" y="3774882"/>
            <a:ext cx="2625000" cy="216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400" b="1" cap="none">
                <a:solidFill>
                  <a:srgbClr val="000000"/>
                </a:solidFill>
                <a:latin typeface="Helvetica Neue"/>
                <a:ea typeface="Helvetica Neue"/>
                <a:cs typeface="Helvetica Neue"/>
                <a:sym typeface="Helvetica Neue"/>
              </a:rPr>
              <a:t>DELIVERABLE</a:t>
            </a:r>
            <a:endParaRPr sz="1000"/>
          </a:p>
        </p:txBody>
      </p:sp>
      <p:sp>
        <p:nvSpPr>
          <p:cNvPr id="1085" name="Google Shape;1085;p147"/>
          <p:cNvSpPr txBox="1">
            <a:spLocks noGrp="1"/>
          </p:cNvSpPr>
          <p:nvPr>
            <p:ph type="body" idx="1"/>
          </p:nvPr>
        </p:nvSpPr>
        <p:spPr>
          <a:xfrm>
            <a:off x="446484" y="518824"/>
            <a:ext cx="5429100" cy="303900"/>
          </a:xfrm>
          <a:prstGeom prst="rect">
            <a:avLst/>
          </a:prstGeom>
          <a:noFill/>
          <a:ln>
            <a:noFill/>
          </a:ln>
        </p:spPr>
        <p:txBody>
          <a:bodyPr spcFirstLastPara="1" wrap="square" lIns="64325" tIns="64325" rIns="64325" bIns="64325" anchor="t" anchorCtr="0"/>
          <a:lstStyle>
            <a:lvl1pPr marL="457200" marR="0" lvl="0" indent="-228600" algn="l" rtl="0">
              <a:lnSpc>
                <a:spcPct val="96969"/>
              </a:lnSpc>
              <a:spcBef>
                <a:spcPts val="0"/>
              </a:spcBef>
              <a:spcAft>
                <a:spcPts val="0"/>
              </a:spcAft>
              <a:buClr>
                <a:srgbClr val="000000"/>
              </a:buClr>
              <a:buSzPts val="1000"/>
              <a:buFont typeface="Helvetica Neue"/>
              <a:buNone/>
              <a:defRPr sz="2300" b="1" i="0" u="none" strike="noStrike" cap="none">
                <a:solidFill>
                  <a:srgbClr val="000000"/>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086" name="Google Shape;1086;p147"/>
          <p:cNvSpPr txBox="1">
            <a:spLocks noGrp="1"/>
          </p:cNvSpPr>
          <p:nvPr>
            <p:ph type="body" idx="2"/>
          </p:nvPr>
        </p:nvSpPr>
        <p:spPr>
          <a:xfrm>
            <a:off x="446484" y="2093181"/>
            <a:ext cx="2625000" cy="215400"/>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700"/>
              </a:spcBef>
              <a:spcAft>
                <a:spcPts val="0"/>
              </a:spcAft>
              <a:buClr>
                <a:srgbClr val="000000"/>
              </a:buClr>
              <a:buSzPts val="1000"/>
              <a:buFont typeface="Merriweather Sans"/>
              <a:buNone/>
              <a:defRPr sz="1400" b="0" i="0" u="none" strike="noStrike" cap="none">
                <a:solidFill>
                  <a:srgbClr val="000000"/>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087" name="Google Shape;1087;p147"/>
          <p:cNvSpPr txBox="1">
            <a:spLocks noGrp="1"/>
          </p:cNvSpPr>
          <p:nvPr>
            <p:ph type="body" idx="3"/>
          </p:nvPr>
        </p:nvSpPr>
        <p:spPr>
          <a:xfrm>
            <a:off x="3259340" y="2093181"/>
            <a:ext cx="777000" cy="1077000"/>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700"/>
              </a:spcBef>
              <a:spcAft>
                <a:spcPts val="0"/>
              </a:spcAft>
              <a:buClr>
                <a:srgbClr val="000000"/>
              </a:buClr>
              <a:buSzPts val="1000"/>
              <a:buFont typeface="Merriweather Sans"/>
              <a:buNone/>
              <a:defRPr sz="1400" b="0" i="1" u="none" strike="noStrike" cap="none">
                <a:solidFill>
                  <a:srgbClr val="000000"/>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088" name="Google Shape;1088;p147"/>
          <p:cNvSpPr txBox="1">
            <a:spLocks noGrp="1"/>
          </p:cNvSpPr>
          <p:nvPr>
            <p:ph type="body" idx="4"/>
          </p:nvPr>
        </p:nvSpPr>
        <p:spPr>
          <a:xfrm>
            <a:off x="4339833" y="2093181"/>
            <a:ext cx="4357800" cy="214500"/>
          </a:xfrm>
          <a:prstGeom prst="rect">
            <a:avLst/>
          </a:prstGeom>
          <a:noFill/>
          <a:ln>
            <a:noFill/>
          </a:ln>
        </p:spPr>
        <p:txBody>
          <a:bodyPr spcFirstLastPara="1" wrap="square" lIns="64325" tIns="64325" rIns="64325" bIns="64325" anchor="t" anchorCtr="0"/>
          <a:lstStyle>
            <a:lvl1pPr marL="457200" marR="0" lvl="0" indent="-317500" algn="l" rtl="0">
              <a:lnSpc>
                <a:spcPct val="100000"/>
              </a:lnSpc>
              <a:spcBef>
                <a:spcPts val="700"/>
              </a:spcBef>
              <a:spcAft>
                <a:spcPts val="0"/>
              </a:spcAft>
              <a:buClr>
                <a:srgbClr val="000000"/>
              </a:buClr>
              <a:buSzPts val="1400"/>
              <a:buFont typeface="Helvetica Neue"/>
              <a:buAutoNum type="arabicPeriod"/>
              <a:defRPr sz="1400" b="0" i="0" u="none" strike="noStrike" cap="none">
                <a:solidFill>
                  <a:srgbClr val="000000"/>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089" name="Google Shape;1089;p147"/>
          <p:cNvSpPr txBox="1">
            <a:spLocks noGrp="1"/>
          </p:cNvSpPr>
          <p:nvPr>
            <p:ph type="body" idx="5"/>
          </p:nvPr>
        </p:nvSpPr>
        <p:spPr>
          <a:xfrm>
            <a:off x="446484" y="4186362"/>
            <a:ext cx="2625000" cy="214500"/>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700"/>
              </a:spcBef>
              <a:spcAft>
                <a:spcPts val="0"/>
              </a:spcAft>
              <a:buClr>
                <a:srgbClr val="000000"/>
              </a:buClr>
              <a:buSzPts val="1000"/>
              <a:buFont typeface="Merriweather Sans"/>
              <a:buNone/>
              <a:defRPr sz="1400" b="0" i="0" u="none" strike="noStrike" cap="none">
                <a:solidFill>
                  <a:srgbClr val="000000"/>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090" name="Google Shape;1090;p147"/>
          <p:cNvSpPr txBox="1">
            <a:spLocks noGrp="1"/>
          </p:cNvSpPr>
          <p:nvPr>
            <p:ph type="body" idx="6"/>
          </p:nvPr>
        </p:nvSpPr>
        <p:spPr>
          <a:xfrm>
            <a:off x="3259340" y="4186362"/>
            <a:ext cx="5447100" cy="214500"/>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700"/>
              </a:spcBef>
              <a:spcAft>
                <a:spcPts val="0"/>
              </a:spcAft>
              <a:buClr>
                <a:srgbClr val="000000"/>
              </a:buClr>
              <a:buSzPts val="1000"/>
              <a:buFont typeface="Merriweather Sans"/>
              <a:buNone/>
              <a:defRPr sz="1400" b="0" i="0" u="none" strike="noStrike" cap="none">
                <a:solidFill>
                  <a:srgbClr val="000000"/>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091" name="Google Shape;1091;p147"/>
          <p:cNvSpPr txBox="1">
            <a:spLocks noGrp="1"/>
          </p:cNvSpPr>
          <p:nvPr>
            <p:ph type="sldNum" idx="12"/>
          </p:nvPr>
        </p:nvSpPr>
        <p:spPr>
          <a:xfrm>
            <a:off x="8447494" y="521117"/>
            <a:ext cx="343500" cy="299700"/>
          </a:xfrm>
          <a:prstGeom prst="rect">
            <a:avLst/>
          </a:prstGeom>
          <a:noFill/>
          <a:ln>
            <a:noFill/>
          </a:ln>
        </p:spPr>
        <p:txBody>
          <a:bodyPr spcFirstLastPara="1" wrap="square" lIns="0" tIns="0" rIns="0" bIns="0" anchor="ctr" anchorCtr="0">
            <a:noAutofit/>
          </a:bodyPr>
          <a:lstStyle>
            <a:lvl1pPr marL="0" marR="0" lvl="0" indent="0" algn="l" rtl="0">
              <a:lnSpc>
                <a:spcPct val="96969"/>
              </a:lnSpc>
              <a:spcBef>
                <a:spcPts val="0"/>
              </a:spcBef>
              <a:buNone/>
              <a:defRPr sz="2300" b="1">
                <a:solidFill>
                  <a:srgbClr val="000000"/>
                </a:solidFill>
                <a:latin typeface="Helvetica Neue"/>
                <a:ea typeface="Helvetica Neue"/>
                <a:cs typeface="Helvetica Neue"/>
                <a:sym typeface="Helvetica Neue"/>
              </a:defRPr>
            </a:lvl1pPr>
            <a:lvl2pPr marL="0" marR="0" lvl="1" indent="0" algn="l" rtl="0">
              <a:lnSpc>
                <a:spcPct val="96969"/>
              </a:lnSpc>
              <a:spcBef>
                <a:spcPts val="0"/>
              </a:spcBef>
              <a:buNone/>
              <a:defRPr sz="2300" b="1">
                <a:solidFill>
                  <a:srgbClr val="000000"/>
                </a:solidFill>
                <a:latin typeface="Helvetica Neue"/>
                <a:ea typeface="Helvetica Neue"/>
                <a:cs typeface="Helvetica Neue"/>
                <a:sym typeface="Helvetica Neue"/>
              </a:defRPr>
            </a:lvl2pPr>
            <a:lvl3pPr marL="0" marR="0" lvl="2" indent="0" algn="l" rtl="0">
              <a:lnSpc>
                <a:spcPct val="96969"/>
              </a:lnSpc>
              <a:spcBef>
                <a:spcPts val="0"/>
              </a:spcBef>
              <a:buNone/>
              <a:defRPr sz="2300" b="1">
                <a:solidFill>
                  <a:srgbClr val="000000"/>
                </a:solidFill>
                <a:latin typeface="Helvetica Neue"/>
                <a:ea typeface="Helvetica Neue"/>
                <a:cs typeface="Helvetica Neue"/>
                <a:sym typeface="Helvetica Neue"/>
              </a:defRPr>
            </a:lvl3pPr>
            <a:lvl4pPr marL="0" marR="0" lvl="3" indent="0" algn="l" rtl="0">
              <a:lnSpc>
                <a:spcPct val="96969"/>
              </a:lnSpc>
              <a:spcBef>
                <a:spcPts val="0"/>
              </a:spcBef>
              <a:buNone/>
              <a:defRPr sz="2300" b="1">
                <a:solidFill>
                  <a:srgbClr val="000000"/>
                </a:solidFill>
                <a:latin typeface="Helvetica Neue"/>
                <a:ea typeface="Helvetica Neue"/>
                <a:cs typeface="Helvetica Neue"/>
                <a:sym typeface="Helvetica Neue"/>
              </a:defRPr>
            </a:lvl4pPr>
            <a:lvl5pPr marL="0" marR="0" lvl="4" indent="0" algn="l" rtl="0">
              <a:lnSpc>
                <a:spcPct val="96969"/>
              </a:lnSpc>
              <a:spcBef>
                <a:spcPts val="0"/>
              </a:spcBef>
              <a:buNone/>
              <a:defRPr sz="2300" b="1">
                <a:solidFill>
                  <a:srgbClr val="000000"/>
                </a:solidFill>
                <a:latin typeface="Helvetica Neue"/>
                <a:ea typeface="Helvetica Neue"/>
                <a:cs typeface="Helvetica Neue"/>
                <a:sym typeface="Helvetica Neue"/>
              </a:defRPr>
            </a:lvl5pPr>
            <a:lvl6pPr marL="0" marR="0" lvl="5" indent="0" algn="l" rtl="0">
              <a:lnSpc>
                <a:spcPct val="96969"/>
              </a:lnSpc>
              <a:spcBef>
                <a:spcPts val="0"/>
              </a:spcBef>
              <a:buNone/>
              <a:defRPr sz="2300" b="1">
                <a:solidFill>
                  <a:srgbClr val="000000"/>
                </a:solidFill>
                <a:latin typeface="Helvetica Neue"/>
                <a:ea typeface="Helvetica Neue"/>
                <a:cs typeface="Helvetica Neue"/>
                <a:sym typeface="Helvetica Neue"/>
              </a:defRPr>
            </a:lvl6pPr>
            <a:lvl7pPr marL="0" marR="0" lvl="6" indent="0" algn="l" rtl="0">
              <a:lnSpc>
                <a:spcPct val="96969"/>
              </a:lnSpc>
              <a:spcBef>
                <a:spcPts val="0"/>
              </a:spcBef>
              <a:buNone/>
              <a:defRPr sz="2300" b="1">
                <a:solidFill>
                  <a:srgbClr val="000000"/>
                </a:solidFill>
                <a:latin typeface="Helvetica Neue"/>
                <a:ea typeface="Helvetica Neue"/>
                <a:cs typeface="Helvetica Neue"/>
                <a:sym typeface="Helvetica Neue"/>
              </a:defRPr>
            </a:lvl7pPr>
            <a:lvl8pPr marL="0" marR="0" lvl="7" indent="0" algn="l" rtl="0">
              <a:lnSpc>
                <a:spcPct val="96969"/>
              </a:lnSpc>
              <a:spcBef>
                <a:spcPts val="0"/>
              </a:spcBef>
              <a:buNone/>
              <a:defRPr sz="2300" b="1">
                <a:solidFill>
                  <a:srgbClr val="000000"/>
                </a:solidFill>
                <a:latin typeface="Helvetica Neue"/>
                <a:ea typeface="Helvetica Neue"/>
                <a:cs typeface="Helvetica Neue"/>
                <a:sym typeface="Helvetica Neue"/>
              </a:defRPr>
            </a:lvl8pPr>
            <a:lvl9pPr marL="0" marR="0" lvl="8" indent="0" algn="l" rtl="0">
              <a:lnSpc>
                <a:spcPct val="96969"/>
              </a:lnSpc>
              <a:spcBef>
                <a:spcPts val="0"/>
              </a:spcBef>
              <a:buNone/>
              <a:defRPr sz="2300" b="1">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matchingName="Case Study">
  <p:cSld name="Case Study">
    <p:bg>
      <p:bgPr>
        <a:solidFill>
          <a:srgbClr val="FFFFFF"/>
        </a:solidFill>
        <a:effectLst/>
      </p:bgPr>
    </p:bg>
    <p:spTree>
      <p:nvGrpSpPr>
        <p:cNvPr id="1" name="Shape 1092"/>
        <p:cNvGrpSpPr/>
        <p:nvPr/>
      </p:nvGrpSpPr>
      <p:grpSpPr>
        <a:xfrm>
          <a:off x="0" y="0"/>
          <a:ext cx="0" cy="0"/>
          <a:chOff x="0" y="0"/>
          <a:chExt cx="0" cy="0"/>
        </a:xfrm>
      </p:grpSpPr>
      <p:cxnSp>
        <p:nvCxnSpPr>
          <p:cNvPr id="1093" name="Google Shape;1093;p148"/>
          <p:cNvCxnSpPr/>
          <p:nvPr/>
        </p:nvCxnSpPr>
        <p:spPr>
          <a:xfrm>
            <a:off x="446486" y="447261"/>
            <a:ext cx="8250900" cy="0"/>
          </a:xfrm>
          <a:prstGeom prst="straightConnector1">
            <a:avLst/>
          </a:prstGeom>
          <a:noFill/>
          <a:ln w="9525" cap="flat" cmpd="sng">
            <a:solidFill>
              <a:srgbClr val="000000"/>
            </a:solidFill>
            <a:prstDash val="solid"/>
            <a:miter lim="400000"/>
            <a:headEnd type="none" w="sm" len="sm"/>
            <a:tailEnd type="none" w="sm" len="sm"/>
          </a:ln>
        </p:spPr>
      </p:cxnSp>
      <p:cxnSp>
        <p:nvCxnSpPr>
          <p:cNvPr id="1094" name="Google Shape;1094;p148"/>
          <p:cNvCxnSpPr/>
          <p:nvPr/>
        </p:nvCxnSpPr>
        <p:spPr>
          <a:xfrm>
            <a:off x="446486" y="858741"/>
            <a:ext cx="8250900" cy="0"/>
          </a:xfrm>
          <a:prstGeom prst="straightConnector1">
            <a:avLst/>
          </a:prstGeom>
          <a:noFill/>
          <a:ln w="9525" cap="flat" cmpd="sng">
            <a:solidFill>
              <a:srgbClr val="000000"/>
            </a:solidFill>
            <a:prstDash val="solid"/>
            <a:miter lim="400000"/>
            <a:headEnd type="none" w="sm" len="sm"/>
            <a:tailEnd type="none" w="sm" len="sm"/>
          </a:ln>
        </p:spPr>
      </p:cxnSp>
      <p:cxnSp>
        <p:nvCxnSpPr>
          <p:cNvPr id="1095" name="Google Shape;1095;p148"/>
          <p:cNvCxnSpPr/>
          <p:nvPr/>
        </p:nvCxnSpPr>
        <p:spPr>
          <a:xfrm rot="10800000" flipH="1">
            <a:off x="6063264" y="1958702"/>
            <a:ext cx="2626200" cy="300"/>
          </a:xfrm>
          <a:prstGeom prst="straightConnector1">
            <a:avLst/>
          </a:prstGeom>
          <a:noFill/>
          <a:ln w="9525" cap="flat" cmpd="sng">
            <a:solidFill>
              <a:srgbClr val="000000"/>
            </a:solidFill>
            <a:prstDash val="solid"/>
            <a:miter lim="400000"/>
            <a:headEnd type="none" w="sm" len="sm"/>
            <a:tailEnd type="none" w="sm" len="sm"/>
          </a:ln>
        </p:spPr>
      </p:cxnSp>
      <p:cxnSp>
        <p:nvCxnSpPr>
          <p:cNvPr id="1096" name="Google Shape;1096;p148"/>
          <p:cNvCxnSpPr/>
          <p:nvPr/>
        </p:nvCxnSpPr>
        <p:spPr>
          <a:xfrm rot="10800000" flipH="1">
            <a:off x="446485" y="1958704"/>
            <a:ext cx="5444100" cy="300"/>
          </a:xfrm>
          <a:prstGeom prst="straightConnector1">
            <a:avLst/>
          </a:prstGeom>
          <a:noFill/>
          <a:ln w="9525" cap="flat" cmpd="sng">
            <a:solidFill>
              <a:srgbClr val="000000"/>
            </a:solidFill>
            <a:prstDash val="solid"/>
            <a:miter lim="400000"/>
            <a:headEnd type="none" w="sm" len="sm"/>
            <a:tailEnd type="none" w="sm" len="sm"/>
          </a:ln>
        </p:spPr>
      </p:cxnSp>
      <p:sp>
        <p:nvSpPr>
          <p:cNvPr id="1097" name="Google Shape;1097;p148"/>
          <p:cNvSpPr/>
          <p:nvPr/>
        </p:nvSpPr>
        <p:spPr>
          <a:xfrm>
            <a:off x="446484" y="1681702"/>
            <a:ext cx="2625000" cy="216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400" b="1" cap="none">
                <a:solidFill>
                  <a:srgbClr val="000000"/>
                </a:solidFill>
                <a:latin typeface="Helvetica Neue"/>
                <a:ea typeface="Helvetica Neue"/>
                <a:cs typeface="Helvetica Neue"/>
                <a:sym typeface="Helvetica Neue"/>
              </a:rPr>
              <a:t>SUMMARY</a:t>
            </a:r>
            <a:endParaRPr sz="1000"/>
          </a:p>
        </p:txBody>
      </p:sp>
      <p:sp>
        <p:nvSpPr>
          <p:cNvPr id="1098" name="Google Shape;1098;p148"/>
          <p:cNvSpPr/>
          <p:nvPr/>
        </p:nvSpPr>
        <p:spPr>
          <a:xfrm>
            <a:off x="6072194" y="1681702"/>
            <a:ext cx="2625000" cy="216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400" b="1" cap="none">
                <a:solidFill>
                  <a:srgbClr val="000000"/>
                </a:solidFill>
                <a:latin typeface="Helvetica Neue"/>
                <a:ea typeface="Helvetica Neue"/>
                <a:cs typeface="Helvetica Neue"/>
                <a:sym typeface="Helvetica Neue"/>
              </a:rPr>
              <a:t>KEY CHALLENGE / QUESTION</a:t>
            </a:r>
            <a:endParaRPr sz="1000"/>
          </a:p>
        </p:txBody>
      </p:sp>
      <p:sp>
        <p:nvSpPr>
          <p:cNvPr id="1099" name="Google Shape;1099;p148"/>
          <p:cNvSpPr txBox="1">
            <a:spLocks noGrp="1"/>
          </p:cNvSpPr>
          <p:nvPr>
            <p:ph type="body" idx="1"/>
          </p:nvPr>
        </p:nvSpPr>
        <p:spPr>
          <a:xfrm>
            <a:off x="446484" y="518824"/>
            <a:ext cx="5429100" cy="303900"/>
          </a:xfrm>
          <a:prstGeom prst="rect">
            <a:avLst/>
          </a:prstGeom>
          <a:noFill/>
          <a:ln>
            <a:noFill/>
          </a:ln>
        </p:spPr>
        <p:txBody>
          <a:bodyPr spcFirstLastPara="1" wrap="square" lIns="64325" tIns="64325" rIns="64325" bIns="64325" anchor="t" anchorCtr="0"/>
          <a:lstStyle>
            <a:lvl1pPr marL="457200" marR="0" lvl="0" indent="-228600" algn="l" rtl="0">
              <a:lnSpc>
                <a:spcPct val="96969"/>
              </a:lnSpc>
              <a:spcBef>
                <a:spcPts val="0"/>
              </a:spcBef>
              <a:spcAft>
                <a:spcPts val="0"/>
              </a:spcAft>
              <a:buClr>
                <a:srgbClr val="000000"/>
              </a:buClr>
              <a:buSzPts val="1000"/>
              <a:buFont typeface="Helvetica Neue"/>
              <a:buNone/>
              <a:defRPr sz="2300" b="1" i="0" u="none" strike="noStrike" cap="none">
                <a:solidFill>
                  <a:srgbClr val="000000"/>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100" name="Google Shape;1100;p148"/>
          <p:cNvSpPr txBox="1">
            <a:spLocks noGrp="1"/>
          </p:cNvSpPr>
          <p:nvPr>
            <p:ph type="body" idx="2"/>
          </p:nvPr>
        </p:nvSpPr>
        <p:spPr>
          <a:xfrm>
            <a:off x="6072194" y="2093181"/>
            <a:ext cx="2625000" cy="215400"/>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700"/>
              </a:spcBef>
              <a:spcAft>
                <a:spcPts val="0"/>
              </a:spcAft>
              <a:buClr>
                <a:srgbClr val="000000"/>
              </a:buClr>
              <a:buSzPts val="1000"/>
              <a:buFont typeface="Merriweather Sans"/>
              <a:buNone/>
              <a:defRPr sz="1400" b="0" i="0" u="none" strike="noStrike" cap="none">
                <a:solidFill>
                  <a:srgbClr val="000000"/>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101" name="Google Shape;1101;p148"/>
          <p:cNvSpPr txBox="1">
            <a:spLocks noGrp="1"/>
          </p:cNvSpPr>
          <p:nvPr>
            <p:ph type="body" idx="3"/>
          </p:nvPr>
        </p:nvSpPr>
        <p:spPr>
          <a:xfrm>
            <a:off x="446484" y="2093181"/>
            <a:ext cx="5429100" cy="214500"/>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700"/>
              </a:spcBef>
              <a:spcAft>
                <a:spcPts val="0"/>
              </a:spcAft>
              <a:buClr>
                <a:srgbClr val="000000"/>
              </a:buClr>
              <a:buSzPts val="1000"/>
              <a:buFont typeface="Helvetica Neue"/>
              <a:buNone/>
              <a:defRPr sz="1400" b="0" i="0" u="none" strike="noStrike" cap="none">
                <a:solidFill>
                  <a:srgbClr val="000000"/>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102" name="Google Shape;1102;p148"/>
          <p:cNvSpPr txBox="1">
            <a:spLocks noGrp="1"/>
          </p:cNvSpPr>
          <p:nvPr>
            <p:ph type="body" idx="4"/>
          </p:nvPr>
        </p:nvSpPr>
        <p:spPr>
          <a:xfrm>
            <a:off x="446486" y="1037646"/>
            <a:ext cx="8250900" cy="509700"/>
          </a:xfrm>
          <a:prstGeom prst="rect">
            <a:avLst/>
          </a:prstGeom>
          <a:noFill/>
          <a:ln>
            <a:noFill/>
          </a:ln>
        </p:spPr>
        <p:txBody>
          <a:bodyPr spcFirstLastPara="1" wrap="square" lIns="64325" tIns="64325" rIns="64325" bIns="64325" anchor="t" anchorCtr="0"/>
          <a:lstStyle>
            <a:lvl1pPr marL="457200" marR="0" lvl="0" indent="-228600" algn="l" rtl="0">
              <a:lnSpc>
                <a:spcPct val="92574"/>
              </a:lnSpc>
              <a:spcBef>
                <a:spcPts val="0"/>
              </a:spcBef>
              <a:spcAft>
                <a:spcPts val="0"/>
              </a:spcAft>
              <a:buClr>
                <a:srgbClr val="000000"/>
              </a:buClr>
              <a:buSzPts val="1000"/>
              <a:buFont typeface="Helvetica Neue"/>
              <a:buNone/>
              <a:defRPr sz="3800" b="1" i="0" u="none" strike="noStrike" cap="none">
                <a:solidFill>
                  <a:srgbClr val="000000"/>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103" name="Google Shape;1103;p148"/>
          <p:cNvSpPr txBox="1">
            <a:spLocks noGrp="1"/>
          </p:cNvSpPr>
          <p:nvPr>
            <p:ph type="sldNum" idx="12"/>
          </p:nvPr>
        </p:nvSpPr>
        <p:spPr>
          <a:xfrm>
            <a:off x="8447494" y="521117"/>
            <a:ext cx="343500" cy="299700"/>
          </a:xfrm>
          <a:prstGeom prst="rect">
            <a:avLst/>
          </a:prstGeom>
          <a:noFill/>
          <a:ln>
            <a:noFill/>
          </a:ln>
        </p:spPr>
        <p:txBody>
          <a:bodyPr spcFirstLastPara="1" wrap="square" lIns="0" tIns="0" rIns="0" bIns="0" anchor="ctr" anchorCtr="0">
            <a:noAutofit/>
          </a:bodyPr>
          <a:lstStyle>
            <a:lvl1pPr marL="0" marR="0" lvl="0" indent="0" algn="l" rtl="0">
              <a:lnSpc>
                <a:spcPct val="96969"/>
              </a:lnSpc>
              <a:spcBef>
                <a:spcPts val="0"/>
              </a:spcBef>
              <a:buNone/>
              <a:defRPr sz="2300" b="1">
                <a:solidFill>
                  <a:srgbClr val="000000"/>
                </a:solidFill>
                <a:latin typeface="Helvetica Neue"/>
                <a:ea typeface="Helvetica Neue"/>
                <a:cs typeface="Helvetica Neue"/>
                <a:sym typeface="Helvetica Neue"/>
              </a:defRPr>
            </a:lvl1pPr>
            <a:lvl2pPr marL="0" marR="0" lvl="1" indent="0" algn="l" rtl="0">
              <a:lnSpc>
                <a:spcPct val="96969"/>
              </a:lnSpc>
              <a:spcBef>
                <a:spcPts val="0"/>
              </a:spcBef>
              <a:buNone/>
              <a:defRPr sz="2300" b="1">
                <a:solidFill>
                  <a:srgbClr val="000000"/>
                </a:solidFill>
                <a:latin typeface="Helvetica Neue"/>
                <a:ea typeface="Helvetica Neue"/>
                <a:cs typeface="Helvetica Neue"/>
                <a:sym typeface="Helvetica Neue"/>
              </a:defRPr>
            </a:lvl2pPr>
            <a:lvl3pPr marL="0" marR="0" lvl="2" indent="0" algn="l" rtl="0">
              <a:lnSpc>
                <a:spcPct val="96969"/>
              </a:lnSpc>
              <a:spcBef>
                <a:spcPts val="0"/>
              </a:spcBef>
              <a:buNone/>
              <a:defRPr sz="2300" b="1">
                <a:solidFill>
                  <a:srgbClr val="000000"/>
                </a:solidFill>
                <a:latin typeface="Helvetica Neue"/>
                <a:ea typeface="Helvetica Neue"/>
                <a:cs typeface="Helvetica Neue"/>
                <a:sym typeface="Helvetica Neue"/>
              </a:defRPr>
            </a:lvl3pPr>
            <a:lvl4pPr marL="0" marR="0" lvl="3" indent="0" algn="l" rtl="0">
              <a:lnSpc>
                <a:spcPct val="96969"/>
              </a:lnSpc>
              <a:spcBef>
                <a:spcPts val="0"/>
              </a:spcBef>
              <a:buNone/>
              <a:defRPr sz="2300" b="1">
                <a:solidFill>
                  <a:srgbClr val="000000"/>
                </a:solidFill>
                <a:latin typeface="Helvetica Neue"/>
                <a:ea typeface="Helvetica Neue"/>
                <a:cs typeface="Helvetica Neue"/>
                <a:sym typeface="Helvetica Neue"/>
              </a:defRPr>
            </a:lvl4pPr>
            <a:lvl5pPr marL="0" marR="0" lvl="4" indent="0" algn="l" rtl="0">
              <a:lnSpc>
                <a:spcPct val="96969"/>
              </a:lnSpc>
              <a:spcBef>
                <a:spcPts val="0"/>
              </a:spcBef>
              <a:buNone/>
              <a:defRPr sz="2300" b="1">
                <a:solidFill>
                  <a:srgbClr val="000000"/>
                </a:solidFill>
                <a:latin typeface="Helvetica Neue"/>
                <a:ea typeface="Helvetica Neue"/>
                <a:cs typeface="Helvetica Neue"/>
                <a:sym typeface="Helvetica Neue"/>
              </a:defRPr>
            </a:lvl5pPr>
            <a:lvl6pPr marL="0" marR="0" lvl="5" indent="0" algn="l" rtl="0">
              <a:lnSpc>
                <a:spcPct val="96969"/>
              </a:lnSpc>
              <a:spcBef>
                <a:spcPts val="0"/>
              </a:spcBef>
              <a:buNone/>
              <a:defRPr sz="2300" b="1">
                <a:solidFill>
                  <a:srgbClr val="000000"/>
                </a:solidFill>
                <a:latin typeface="Helvetica Neue"/>
                <a:ea typeface="Helvetica Neue"/>
                <a:cs typeface="Helvetica Neue"/>
                <a:sym typeface="Helvetica Neue"/>
              </a:defRPr>
            </a:lvl6pPr>
            <a:lvl7pPr marL="0" marR="0" lvl="6" indent="0" algn="l" rtl="0">
              <a:lnSpc>
                <a:spcPct val="96969"/>
              </a:lnSpc>
              <a:spcBef>
                <a:spcPts val="0"/>
              </a:spcBef>
              <a:buNone/>
              <a:defRPr sz="2300" b="1">
                <a:solidFill>
                  <a:srgbClr val="000000"/>
                </a:solidFill>
                <a:latin typeface="Helvetica Neue"/>
                <a:ea typeface="Helvetica Neue"/>
                <a:cs typeface="Helvetica Neue"/>
                <a:sym typeface="Helvetica Neue"/>
              </a:defRPr>
            </a:lvl7pPr>
            <a:lvl8pPr marL="0" marR="0" lvl="7" indent="0" algn="l" rtl="0">
              <a:lnSpc>
                <a:spcPct val="96969"/>
              </a:lnSpc>
              <a:spcBef>
                <a:spcPts val="0"/>
              </a:spcBef>
              <a:buNone/>
              <a:defRPr sz="2300" b="1">
                <a:solidFill>
                  <a:srgbClr val="000000"/>
                </a:solidFill>
                <a:latin typeface="Helvetica Neue"/>
                <a:ea typeface="Helvetica Neue"/>
                <a:cs typeface="Helvetica Neue"/>
                <a:sym typeface="Helvetica Neue"/>
              </a:defRPr>
            </a:lvl8pPr>
            <a:lvl9pPr marL="0" marR="0" lvl="8" indent="0" algn="l" rtl="0">
              <a:lnSpc>
                <a:spcPct val="96969"/>
              </a:lnSpc>
              <a:spcBef>
                <a:spcPts val="0"/>
              </a:spcBef>
              <a:buNone/>
              <a:defRPr sz="2300" b="1">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matchingName="Content: IMAC">
  <p:cSld name="Content: IMAC">
    <p:bg>
      <p:bgPr>
        <a:solidFill>
          <a:srgbClr val="FFFFFF"/>
        </a:solidFill>
        <a:effectLst/>
      </p:bgPr>
    </p:bg>
    <p:spTree>
      <p:nvGrpSpPr>
        <p:cNvPr id="1" name="Shape 1104"/>
        <p:cNvGrpSpPr/>
        <p:nvPr/>
      </p:nvGrpSpPr>
      <p:grpSpPr>
        <a:xfrm>
          <a:off x="0" y="0"/>
          <a:ext cx="0" cy="0"/>
          <a:chOff x="0" y="0"/>
          <a:chExt cx="0" cy="0"/>
        </a:xfrm>
      </p:grpSpPr>
      <p:pic>
        <p:nvPicPr>
          <p:cNvPr id="1105" name="Google Shape;1105;p149"/>
          <p:cNvPicPr preferRelativeResize="0"/>
          <p:nvPr/>
        </p:nvPicPr>
        <p:blipFill rotWithShape="1">
          <a:blip r:embed="rId2">
            <a:alphaModFix/>
          </a:blip>
          <a:srcRect/>
          <a:stretch/>
        </p:blipFill>
        <p:spPr>
          <a:xfrm>
            <a:off x="2330652" y="1095492"/>
            <a:ext cx="4463388" cy="3611100"/>
          </a:xfrm>
          <a:prstGeom prst="rect">
            <a:avLst/>
          </a:prstGeom>
          <a:noFill/>
          <a:ln>
            <a:noFill/>
          </a:ln>
        </p:spPr>
      </p:pic>
      <p:cxnSp>
        <p:nvCxnSpPr>
          <p:cNvPr id="1106" name="Google Shape;1106;p149"/>
          <p:cNvCxnSpPr/>
          <p:nvPr/>
        </p:nvCxnSpPr>
        <p:spPr>
          <a:xfrm>
            <a:off x="446486" y="447261"/>
            <a:ext cx="8250900" cy="0"/>
          </a:xfrm>
          <a:prstGeom prst="straightConnector1">
            <a:avLst/>
          </a:prstGeom>
          <a:noFill/>
          <a:ln w="9525" cap="flat" cmpd="sng">
            <a:solidFill>
              <a:srgbClr val="000000"/>
            </a:solidFill>
            <a:prstDash val="solid"/>
            <a:miter lim="400000"/>
            <a:headEnd type="none" w="sm" len="sm"/>
            <a:tailEnd type="none" w="sm" len="sm"/>
          </a:ln>
        </p:spPr>
      </p:cxnSp>
      <p:cxnSp>
        <p:nvCxnSpPr>
          <p:cNvPr id="1107" name="Google Shape;1107;p149"/>
          <p:cNvCxnSpPr/>
          <p:nvPr/>
        </p:nvCxnSpPr>
        <p:spPr>
          <a:xfrm>
            <a:off x="446486" y="858741"/>
            <a:ext cx="8250900" cy="0"/>
          </a:xfrm>
          <a:prstGeom prst="straightConnector1">
            <a:avLst/>
          </a:prstGeom>
          <a:noFill/>
          <a:ln w="9525" cap="flat" cmpd="sng">
            <a:solidFill>
              <a:srgbClr val="000000"/>
            </a:solidFill>
            <a:prstDash val="solid"/>
            <a:miter lim="400000"/>
            <a:headEnd type="none" w="sm" len="sm"/>
            <a:tailEnd type="none" w="sm" len="sm"/>
          </a:ln>
        </p:spPr>
      </p:cxnSp>
      <p:sp>
        <p:nvSpPr>
          <p:cNvPr id="1108" name="Google Shape;1108;p149"/>
          <p:cNvSpPr txBox="1">
            <a:spLocks noGrp="1"/>
          </p:cNvSpPr>
          <p:nvPr>
            <p:ph type="body" idx="1"/>
          </p:nvPr>
        </p:nvSpPr>
        <p:spPr>
          <a:xfrm>
            <a:off x="2536034" y="1270221"/>
            <a:ext cx="4098900" cy="2316600"/>
          </a:xfrm>
          <a:prstGeom prst="rect">
            <a:avLst/>
          </a:prstGeom>
          <a:noFill/>
          <a:ln>
            <a:noFill/>
          </a:ln>
        </p:spPr>
        <p:txBody>
          <a:bodyPr spcFirstLastPara="1" wrap="square" lIns="64325" tIns="64325" rIns="64325" bIns="64325" anchor="ctr" anchorCtr="0"/>
          <a:lstStyle>
            <a:lvl1pPr marL="457200" marR="0" lvl="0"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109" name="Google Shape;1109;p149"/>
          <p:cNvSpPr txBox="1">
            <a:spLocks noGrp="1"/>
          </p:cNvSpPr>
          <p:nvPr>
            <p:ph type="body" idx="2"/>
          </p:nvPr>
        </p:nvSpPr>
        <p:spPr>
          <a:xfrm>
            <a:off x="446484" y="518824"/>
            <a:ext cx="5429100" cy="303900"/>
          </a:xfrm>
          <a:prstGeom prst="rect">
            <a:avLst/>
          </a:prstGeom>
          <a:noFill/>
          <a:ln>
            <a:noFill/>
          </a:ln>
        </p:spPr>
        <p:txBody>
          <a:bodyPr spcFirstLastPara="1" wrap="square" lIns="64325" tIns="64325" rIns="64325" bIns="64325" anchor="t" anchorCtr="0"/>
          <a:lstStyle>
            <a:lvl1pPr marL="457200" marR="0" lvl="0" indent="-228600" algn="l" rtl="0">
              <a:lnSpc>
                <a:spcPct val="96969"/>
              </a:lnSpc>
              <a:spcBef>
                <a:spcPts val="0"/>
              </a:spcBef>
              <a:spcAft>
                <a:spcPts val="0"/>
              </a:spcAft>
              <a:buClr>
                <a:srgbClr val="000000"/>
              </a:buClr>
              <a:buSzPts val="1000"/>
              <a:buFont typeface="Helvetica Neue"/>
              <a:buNone/>
              <a:defRPr sz="2300" b="1" i="0" u="none" strike="noStrike" cap="none">
                <a:solidFill>
                  <a:srgbClr val="000000"/>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110" name="Google Shape;1110;p149"/>
          <p:cNvSpPr txBox="1">
            <a:spLocks noGrp="1"/>
          </p:cNvSpPr>
          <p:nvPr>
            <p:ph type="sldNum" idx="12"/>
          </p:nvPr>
        </p:nvSpPr>
        <p:spPr>
          <a:xfrm>
            <a:off x="8447494" y="521117"/>
            <a:ext cx="360600" cy="299700"/>
          </a:xfrm>
          <a:prstGeom prst="rect">
            <a:avLst/>
          </a:prstGeom>
          <a:noFill/>
          <a:ln>
            <a:noFill/>
          </a:ln>
        </p:spPr>
        <p:txBody>
          <a:bodyPr spcFirstLastPara="1" wrap="square" lIns="0" tIns="0" rIns="0" bIns="0" anchor="ctr" anchorCtr="0">
            <a:noAutofit/>
          </a:bodyPr>
          <a:lstStyle>
            <a:lvl1pPr marL="0" marR="0" lvl="0" indent="0" algn="l" rtl="0">
              <a:lnSpc>
                <a:spcPct val="96969"/>
              </a:lnSpc>
              <a:spcBef>
                <a:spcPts val="0"/>
              </a:spcBef>
              <a:buNone/>
              <a:defRPr sz="2300" b="1">
                <a:solidFill>
                  <a:srgbClr val="000000"/>
                </a:solidFill>
                <a:latin typeface="Helvetica Neue"/>
                <a:ea typeface="Helvetica Neue"/>
                <a:cs typeface="Helvetica Neue"/>
                <a:sym typeface="Helvetica Neue"/>
              </a:defRPr>
            </a:lvl1pPr>
            <a:lvl2pPr marL="0" marR="0" lvl="1" indent="0" algn="l" rtl="0">
              <a:lnSpc>
                <a:spcPct val="96969"/>
              </a:lnSpc>
              <a:spcBef>
                <a:spcPts val="0"/>
              </a:spcBef>
              <a:buNone/>
              <a:defRPr sz="2300" b="1">
                <a:solidFill>
                  <a:srgbClr val="000000"/>
                </a:solidFill>
                <a:latin typeface="Helvetica Neue"/>
                <a:ea typeface="Helvetica Neue"/>
                <a:cs typeface="Helvetica Neue"/>
                <a:sym typeface="Helvetica Neue"/>
              </a:defRPr>
            </a:lvl2pPr>
            <a:lvl3pPr marL="0" marR="0" lvl="2" indent="0" algn="l" rtl="0">
              <a:lnSpc>
                <a:spcPct val="96969"/>
              </a:lnSpc>
              <a:spcBef>
                <a:spcPts val="0"/>
              </a:spcBef>
              <a:buNone/>
              <a:defRPr sz="2300" b="1">
                <a:solidFill>
                  <a:srgbClr val="000000"/>
                </a:solidFill>
                <a:latin typeface="Helvetica Neue"/>
                <a:ea typeface="Helvetica Neue"/>
                <a:cs typeface="Helvetica Neue"/>
                <a:sym typeface="Helvetica Neue"/>
              </a:defRPr>
            </a:lvl3pPr>
            <a:lvl4pPr marL="0" marR="0" lvl="3" indent="0" algn="l" rtl="0">
              <a:lnSpc>
                <a:spcPct val="96969"/>
              </a:lnSpc>
              <a:spcBef>
                <a:spcPts val="0"/>
              </a:spcBef>
              <a:buNone/>
              <a:defRPr sz="2300" b="1">
                <a:solidFill>
                  <a:srgbClr val="000000"/>
                </a:solidFill>
                <a:latin typeface="Helvetica Neue"/>
                <a:ea typeface="Helvetica Neue"/>
                <a:cs typeface="Helvetica Neue"/>
                <a:sym typeface="Helvetica Neue"/>
              </a:defRPr>
            </a:lvl4pPr>
            <a:lvl5pPr marL="0" marR="0" lvl="4" indent="0" algn="l" rtl="0">
              <a:lnSpc>
                <a:spcPct val="96969"/>
              </a:lnSpc>
              <a:spcBef>
                <a:spcPts val="0"/>
              </a:spcBef>
              <a:buNone/>
              <a:defRPr sz="2300" b="1">
                <a:solidFill>
                  <a:srgbClr val="000000"/>
                </a:solidFill>
                <a:latin typeface="Helvetica Neue"/>
                <a:ea typeface="Helvetica Neue"/>
                <a:cs typeface="Helvetica Neue"/>
                <a:sym typeface="Helvetica Neue"/>
              </a:defRPr>
            </a:lvl5pPr>
            <a:lvl6pPr marL="0" marR="0" lvl="5" indent="0" algn="l" rtl="0">
              <a:lnSpc>
                <a:spcPct val="96969"/>
              </a:lnSpc>
              <a:spcBef>
                <a:spcPts val="0"/>
              </a:spcBef>
              <a:buNone/>
              <a:defRPr sz="2300" b="1">
                <a:solidFill>
                  <a:srgbClr val="000000"/>
                </a:solidFill>
                <a:latin typeface="Helvetica Neue"/>
                <a:ea typeface="Helvetica Neue"/>
                <a:cs typeface="Helvetica Neue"/>
                <a:sym typeface="Helvetica Neue"/>
              </a:defRPr>
            </a:lvl6pPr>
            <a:lvl7pPr marL="0" marR="0" lvl="6" indent="0" algn="l" rtl="0">
              <a:lnSpc>
                <a:spcPct val="96969"/>
              </a:lnSpc>
              <a:spcBef>
                <a:spcPts val="0"/>
              </a:spcBef>
              <a:buNone/>
              <a:defRPr sz="2300" b="1">
                <a:solidFill>
                  <a:srgbClr val="000000"/>
                </a:solidFill>
                <a:latin typeface="Helvetica Neue"/>
                <a:ea typeface="Helvetica Neue"/>
                <a:cs typeface="Helvetica Neue"/>
                <a:sym typeface="Helvetica Neue"/>
              </a:defRPr>
            </a:lvl7pPr>
            <a:lvl8pPr marL="0" marR="0" lvl="7" indent="0" algn="l" rtl="0">
              <a:lnSpc>
                <a:spcPct val="96969"/>
              </a:lnSpc>
              <a:spcBef>
                <a:spcPts val="0"/>
              </a:spcBef>
              <a:buNone/>
              <a:defRPr sz="2300" b="1">
                <a:solidFill>
                  <a:srgbClr val="000000"/>
                </a:solidFill>
                <a:latin typeface="Helvetica Neue"/>
                <a:ea typeface="Helvetica Neue"/>
                <a:cs typeface="Helvetica Neue"/>
                <a:sym typeface="Helvetica Neue"/>
              </a:defRPr>
            </a:lvl8pPr>
            <a:lvl9pPr marL="0" marR="0" lvl="8" indent="0" algn="l" rtl="0">
              <a:lnSpc>
                <a:spcPct val="96969"/>
              </a:lnSpc>
              <a:spcBef>
                <a:spcPts val="0"/>
              </a:spcBef>
              <a:buNone/>
              <a:defRPr sz="2300" b="1">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matchingName="Content: MAC Book Pro">
  <p:cSld name="Content: MAC Book Pro">
    <p:bg>
      <p:bgPr>
        <a:solidFill>
          <a:srgbClr val="FFFFFF"/>
        </a:solidFill>
        <a:effectLst/>
      </p:bgPr>
    </p:bg>
    <p:spTree>
      <p:nvGrpSpPr>
        <p:cNvPr id="1" name="Shape 1111"/>
        <p:cNvGrpSpPr/>
        <p:nvPr/>
      </p:nvGrpSpPr>
      <p:grpSpPr>
        <a:xfrm>
          <a:off x="0" y="0"/>
          <a:ext cx="0" cy="0"/>
          <a:chOff x="0" y="0"/>
          <a:chExt cx="0" cy="0"/>
        </a:xfrm>
      </p:grpSpPr>
      <p:pic>
        <p:nvPicPr>
          <p:cNvPr id="1112" name="Google Shape;1112;p150"/>
          <p:cNvPicPr preferRelativeResize="0"/>
          <p:nvPr/>
        </p:nvPicPr>
        <p:blipFill rotWithShape="1">
          <a:blip r:embed="rId2">
            <a:alphaModFix/>
          </a:blip>
          <a:srcRect l="14940" t="11263" r="16112" b="15977"/>
          <a:stretch/>
        </p:blipFill>
        <p:spPr>
          <a:xfrm>
            <a:off x="1965091" y="1096068"/>
            <a:ext cx="5152800" cy="3612300"/>
          </a:xfrm>
          <a:custGeom>
            <a:avLst/>
            <a:gdLst/>
            <a:ahLst/>
            <a:cxnLst/>
            <a:rect l="l" t="t" r="r" b="b"/>
            <a:pathLst>
              <a:path w="120000" h="120000" extrusionOk="0">
                <a:moveTo>
                  <a:pt x="13678" y="0"/>
                </a:moveTo>
                <a:lnTo>
                  <a:pt x="12895" y="666"/>
                </a:lnTo>
                <a:cubicBezTo>
                  <a:pt x="11806" y="1583"/>
                  <a:pt x="11383" y="2622"/>
                  <a:pt x="11294" y="4661"/>
                </a:cubicBezTo>
                <a:cubicBezTo>
                  <a:pt x="11128" y="8406"/>
                  <a:pt x="11067" y="49412"/>
                  <a:pt x="11222" y="49551"/>
                </a:cubicBezTo>
                <a:cubicBezTo>
                  <a:pt x="11439" y="49745"/>
                  <a:pt x="11433" y="54607"/>
                  <a:pt x="11217" y="54918"/>
                </a:cubicBezTo>
                <a:cubicBezTo>
                  <a:pt x="11106" y="55079"/>
                  <a:pt x="11000" y="61736"/>
                  <a:pt x="10928" y="73565"/>
                </a:cubicBezTo>
                <a:cubicBezTo>
                  <a:pt x="10822" y="90918"/>
                  <a:pt x="10800" y="91973"/>
                  <a:pt x="10517" y="92196"/>
                </a:cubicBezTo>
                <a:cubicBezTo>
                  <a:pt x="10344" y="92323"/>
                  <a:pt x="9850" y="93162"/>
                  <a:pt x="9411" y="94063"/>
                </a:cubicBezTo>
                <a:cubicBezTo>
                  <a:pt x="8294" y="96335"/>
                  <a:pt x="5261" y="102353"/>
                  <a:pt x="2405" y="107953"/>
                </a:cubicBezTo>
                <a:lnTo>
                  <a:pt x="0" y="112671"/>
                </a:lnTo>
                <a:lnTo>
                  <a:pt x="0" y="115377"/>
                </a:lnTo>
                <a:lnTo>
                  <a:pt x="0" y="118077"/>
                </a:lnTo>
                <a:lnTo>
                  <a:pt x="638" y="118588"/>
                </a:lnTo>
                <a:cubicBezTo>
                  <a:pt x="1316" y="119127"/>
                  <a:pt x="2927" y="119799"/>
                  <a:pt x="3911" y="119961"/>
                </a:cubicBezTo>
                <a:cubicBezTo>
                  <a:pt x="4239" y="120016"/>
                  <a:pt x="6144" y="120016"/>
                  <a:pt x="8155" y="119961"/>
                </a:cubicBezTo>
                <a:cubicBezTo>
                  <a:pt x="15322" y="119777"/>
                  <a:pt x="71192" y="119349"/>
                  <a:pt x="93909" y="119305"/>
                </a:cubicBezTo>
                <a:lnTo>
                  <a:pt x="117022" y="119266"/>
                </a:lnTo>
                <a:lnTo>
                  <a:pt x="118133" y="118727"/>
                </a:lnTo>
                <a:cubicBezTo>
                  <a:pt x="120005" y="117816"/>
                  <a:pt x="120000" y="117810"/>
                  <a:pt x="120000" y="114921"/>
                </a:cubicBezTo>
                <a:lnTo>
                  <a:pt x="120000" y="112432"/>
                </a:lnTo>
                <a:lnTo>
                  <a:pt x="117144" y="106737"/>
                </a:lnTo>
                <a:cubicBezTo>
                  <a:pt x="115577" y="103608"/>
                  <a:pt x="113471" y="99408"/>
                  <a:pt x="112471" y="97407"/>
                </a:cubicBezTo>
                <a:cubicBezTo>
                  <a:pt x="111477" y="95402"/>
                  <a:pt x="110427" y="93390"/>
                  <a:pt x="110149" y="92940"/>
                </a:cubicBezTo>
                <a:lnTo>
                  <a:pt x="109649" y="92123"/>
                </a:lnTo>
                <a:lnTo>
                  <a:pt x="109555" y="82528"/>
                </a:lnTo>
                <a:cubicBezTo>
                  <a:pt x="109499" y="76371"/>
                  <a:pt x="109405" y="72815"/>
                  <a:pt x="109288" y="72621"/>
                </a:cubicBezTo>
                <a:cubicBezTo>
                  <a:pt x="109055" y="72215"/>
                  <a:pt x="109071" y="60914"/>
                  <a:pt x="109310" y="60708"/>
                </a:cubicBezTo>
                <a:cubicBezTo>
                  <a:pt x="109416" y="60613"/>
                  <a:pt x="109399" y="60419"/>
                  <a:pt x="109271" y="60197"/>
                </a:cubicBezTo>
                <a:cubicBezTo>
                  <a:pt x="109110" y="59924"/>
                  <a:pt x="109105" y="59724"/>
                  <a:pt x="109249" y="59397"/>
                </a:cubicBezTo>
                <a:cubicBezTo>
                  <a:pt x="109388" y="59074"/>
                  <a:pt x="109421" y="51729"/>
                  <a:pt x="109366" y="32026"/>
                </a:cubicBezTo>
                <a:cubicBezTo>
                  <a:pt x="109327" y="17219"/>
                  <a:pt x="109255" y="4661"/>
                  <a:pt x="109205" y="4122"/>
                </a:cubicBezTo>
                <a:cubicBezTo>
                  <a:pt x="108999" y="1966"/>
                  <a:pt x="107860" y="633"/>
                  <a:pt x="106071" y="466"/>
                </a:cubicBezTo>
                <a:cubicBezTo>
                  <a:pt x="105299" y="394"/>
                  <a:pt x="38057" y="38"/>
                  <a:pt x="18867" y="11"/>
                </a:cubicBezTo>
                <a:lnTo>
                  <a:pt x="13678" y="0"/>
                </a:lnTo>
                <a:close/>
              </a:path>
            </a:pathLst>
          </a:custGeom>
          <a:noFill/>
          <a:ln>
            <a:noFill/>
          </a:ln>
        </p:spPr>
      </p:pic>
      <p:cxnSp>
        <p:nvCxnSpPr>
          <p:cNvPr id="1113" name="Google Shape;1113;p150"/>
          <p:cNvCxnSpPr/>
          <p:nvPr/>
        </p:nvCxnSpPr>
        <p:spPr>
          <a:xfrm>
            <a:off x="446486" y="447261"/>
            <a:ext cx="8250900" cy="0"/>
          </a:xfrm>
          <a:prstGeom prst="straightConnector1">
            <a:avLst/>
          </a:prstGeom>
          <a:noFill/>
          <a:ln w="9525" cap="flat" cmpd="sng">
            <a:solidFill>
              <a:srgbClr val="000000"/>
            </a:solidFill>
            <a:prstDash val="solid"/>
            <a:miter lim="400000"/>
            <a:headEnd type="none" w="sm" len="sm"/>
            <a:tailEnd type="none" w="sm" len="sm"/>
          </a:ln>
        </p:spPr>
      </p:cxnSp>
      <p:cxnSp>
        <p:nvCxnSpPr>
          <p:cNvPr id="1114" name="Google Shape;1114;p150"/>
          <p:cNvCxnSpPr/>
          <p:nvPr/>
        </p:nvCxnSpPr>
        <p:spPr>
          <a:xfrm>
            <a:off x="446486" y="858741"/>
            <a:ext cx="8250900" cy="0"/>
          </a:xfrm>
          <a:prstGeom prst="straightConnector1">
            <a:avLst/>
          </a:prstGeom>
          <a:noFill/>
          <a:ln w="9525" cap="flat" cmpd="sng">
            <a:solidFill>
              <a:srgbClr val="000000"/>
            </a:solidFill>
            <a:prstDash val="solid"/>
            <a:miter lim="400000"/>
            <a:headEnd type="none" w="sm" len="sm"/>
            <a:tailEnd type="none" w="sm" len="sm"/>
          </a:ln>
        </p:spPr>
      </p:cxnSp>
      <p:sp>
        <p:nvSpPr>
          <p:cNvPr id="1115" name="Google Shape;1115;p150"/>
          <p:cNvSpPr txBox="1">
            <a:spLocks noGrp="1"/>
          </p:cNvSpPr>
          <p:nvPr>
            <p:ph type="body" idx="1"/>
          </p:nvPr>
        </p:nvSpPr>
        <p:spPr>
          <a:xfrm>
            <a:off x="2643190" y="1297057"/>
            <a:ext cx="3831000" cy="2388300"/>
          </a:xfrm>
          <a:prstGeom prst="rect">
            <a:avLst/>
          </a:prstGeom>
          <a:noFill/>
          <a:ln>
            <a:noFill/>
          </a:ln>
        </p:spPr>
        <p:txBody>
          <a:bodyPr spcFirstLastPara="1" wrap="square" lIns="64325" tIns="64325" rIns="64325" bIns="64325" anchor="ctr" anchorCtr="0"/>
          <a:lstStyle>
            <a:lvl1pPr marL="457200" marR="0" lvl="0"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116" name="Google Shape;1116;p150"/>
          <p:cNvSpPr txBox="1">
            <a:spLocks noGrp="1"/>
          </p:cNvSpPr>
          <p:nvPr>
            <p:ph type="body" idx="2"/>
          </p:nvPr>
        </p:nvSpPr>
        <p:spPr>
          <a:xfrm>
            <a:off x="446484" y="518824"/>
            <a:ext cx="5429100" cy="303900"/>
          </a:xfrm>
          <a:prstGeom prst="rect">
            <a:avLst/>
          </a:prstGeom>
          <a:noFill/>
          <a:ln>
            <a:noFill/>
          </a:ln>
        </p:spPr>
        <p:txBody>
          <a:bodyPr spcFirstLastPara="1" wrap="square" lIns="64325" tIns="64325" rIns="64325" bIns="64325" anchor="t" anchorCtr="0"/>
          <a:lstStyle>
            <a:lvl1pPr marL="457200" marR="0" lvl="0" indent="-228600" algn="l" rtl="0">
              <a:lnSpc>
                <a:spcPct val="96969"/>
              </a:lnSpc>
              <a:spcBef>
                <a:spcPts val="0"/>
              </a:spcBef>
              <a:spcAft>
                <a:spcPts val="0"/>
              </a:spcAft>
              <a:buClr>
                <a:srgbClr val="000000"/>
              </a:buClr>
              <a:buSzPts val="1000"/>
              <a:buFont typeface="Helvetica Neue"/>
              <a:buNone/>
              <a:defRPr sz="2300" b="1" i="0" u="none" strike="noStrike" cap="none">
                <a:solidFill>
                  <a:srgbClr val="000000"/>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117" name="Google Shape;1117;p150"/>
          <p:cNvSpPr txBox="1">
            <a:spLocks noGrp="1"/>
          </p:cNvSpPr>
          <p:nvPr>
            <p:ph type="sldNum" idx="12"/>
          </p:nvPr>
        </p:nvSpPr>
        <p:spPr>
          <a:xfrm>
            <a:off x="8447494" y="521117"/>
            <a:ext cx="360600" cy="299700"/>
          </a:xfrm>
          <a:prstGeom prst="rect">
            <a:avLst/>
          </a:prstGeom>
          <a:noFill/>
          <a:ln>
            <a:noFill/>
          </a:ln>
        </p:spPr>
        <p:txBody>
          <a:bodyPr spcFirstLastPara="1" wrap="square" lIns="0" tIns="0" rIns="0" bIns="0" anchor="ctr" anchorCtr="0">
            <a:noAutofit/>
          </a:bodyPr>
          <a:lstStyle>
            <a:lvl1pPr marL="0" marR="0" lvl="0" indent="0" algn="l" rtl="0">
              <a:lnSpc>
                <a:spcPct val="96969"/>
              </a:lnSpc>
              <a:spcBef>
                <a:spcPts val="0"/>
              </a:spcBef>
              <a:buNone/>
              <a:defRPr sz="2300" b="1">
                <a:solidFill>
                  <a:srgbClr val="000000"/>
                </a:solidFill>
                <a:latin typeface="Helvetica Neue"/>
                <a:ea typeface="Helvetica Neue"/>
                <a:cs typeface="Helvetica Neue"/>
                <a:sym typeface="Helvetica Neue"/>
              </a:defRPr>
            </a:lvl1pPr>
            <a:lvl2pPr marL="0" marR="0" lvl="1" indent="0" algn="l" rtl="0">
              <a:lnSpc>
                <a:spcPct val="96969"/>
              </a:lnSpc>
              <a:spcBef>
                <a:spcPts val="0"/>
              </a:spcBef>
              <a:buNone/>
              <a:defRPr sz="2300" b="1">
                <a:solidFill>
                  <a:srgbClr val="000000"/>
                </a:solidFill>
                <a:latin typeface="Helvetica Neue"/>
                <a:ea typeface="Helvetica Neue"/>
                <a:cs typeface="Helvetica Neue"/>
                <a:sym typeface="Helvetica Neue"/>
              </a:defRPr>
            </a:lvl2pPr>
            <a:lvl3pPr marL="0" marR="0" lvl="2" indent="0" algn="l" rtl="0">
              <a:lnSpc>
                <a:spcPct val="96969"/>
              </a:lnSpc>
              <a:spcBef>
                <a:spcPts val="0"/>
              </a:spcBef>
              <a:buNone/>
              <a:defRPr sz="2300" b="1">
                <a:solidFill>
                  <a:srgbClr val="000000"/>
                </a:solidFill>
                <a:latin typeface="Helvetica Neue"/>
                <a:ea typeface="Helvetica Neue"/>
                <a:cs typeface="Helvetica Neue"/>
                <a:sym typeface="Helvetica Neue"/>
              </a:defRPr>
            </a:lvl3pPr>
            <a:lvl4pPr marL="0" marR="0" lvl="3" indent="0" algn="l" rtl="0">
              <a:lnSpc>
                <a:spcPct val="96969"/>
              </a:lnSpc>
              <a:spcBef>
                <a:spcPts val="0"/>
              </a:spcBef>
              <a:buNone/>
              <a:defRPr sz="2300" b="1">
                <a:solidFill>
                  <a:srgbClr val="000000"/>
                </a:solidFill>
                <a:latin typeface="Helvetica Neue"/>
                <a:ea typeface="Helvetica Neue"/>
                <a:cs typeface="Helvetica Neue"/>
                <a:sym typeface="Helvetica Neue"/>
              </a:defRPr>
            </a:lvl4pPr>
            <a:lvl5pPr marL="0" marR="0" lvl="4" indent="0" algn="l" rtl="0">
              <a:lnSpc>
                <a:spcPct val="96969"/>
              </a:lnSpc>
              <a:spcBef>
                <a:spcPts val="0"/>
              </a:spcBef>
              <a:buNone/>
              <a:defRPr sz="2300" b="1">
                <a:solidFill>
                  <a:srgbClr val="000000"/>
                </a:solidFill>
                <a:latin typeface="Helvetica Neue"/>
                <a:ea typeface="Helvetica Neue"/>
                <a:cs typeface="Helvetica Neue"/>
                <a:sym typeface="Helvetica Neue"/>
              </a:defRPr>
            </a:lvl5pPr>
            <a:lvl6pPr marL="0" marR="0" lvl="5" indent="0" algn="l" rtl="0">
              <a:lnSpc>
                <a:spcPct val="96969"/>
              </a:lnSpc>
              <a:spcBef>
                <a:spcPts val="0"/>
              </a:spcBef>
              <a:buNone/>
              <a:defRPr sz="2300" b="1">
                <a:solidFill>
                  <a:srgbClr val="000000"/>
                </a:solidFill>
                <a:latin typeface="Helvetica Neue"/>
                <a:ea typeface="Helvetica Neue"/>
                <a:cs typeface="Helvetica Neue"/>
                <a:sym typeface="Helvetica Neue"/>
              </a:defRPr>
            </a:lvl6pPr>
            <a:lvl7pPr marL="0" marR="0" lvl="6" indent="0" algn="l" rtl="0">
              <a:lnSpc>
                <a:spcPct val="96969"/>
              </a:lnSpc>
              <a:spcBef>
                <a:spcPts val="0"/>
              </a:spcBef>
              <a:buNone/>
              <a:defRPr sz="2300" b="1">
                <a:solidFill>
                  <a:srgbClr val="000000"/>
                </a:solidFill>
                <a:latin typeface="Helvetica Neue"/>
                <a:ea typeface="Helvetica Neue"/>
                <a:cs typeface="Helvetica Neue"/>
                <a:sym typeface="Helvetica Neue"/>
              </a:defRPr>
            </a:lvl7pPr>
            <a:lvl8pPr marL="0" marR="0" lvl="7" indent="0" algn="l" rtl="0">
              <a:lnSpc>
                <a:spcPct val="96969"/>
              </a:lnSpc>
              <a:spcBef>
                <a:spcPts val="0"/>
              </a:spcBef>
              <a:buNone/>
              <a:defRPr sz="2300" b="1">
                <a:solidFill>
                  <a:srgbClr val="000000"/>
                </a:solidFill>
                <a:latin typeface="Helvetica Neue"/>
                <a:ea typeface="Helvetica Neue"/>
                <a:cs typeface="Helvetica Neue"/>
                <a:sym typeface="Helvetica Neue"/>
              </a:defRPr>
            </a:lvl8pPr>
            <a:lvl9pPr marL="0" marR="0" lvl="8" indent="0" algn="l" rtl="0">
              <a:lnSpc>
                <a:spcPct val="96969"/>
              </a:lnSpc>
              <a:spcBef>
                <a:spcPts val="0"/>
              </a:spcBef>
              <a:buNone/>
              <a:defRPr sz="2300" b="1">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matchingName="Content: IPad">
  <p:cSld name="Content: IPad">
    <p:bg>
      <p:bgPr>
        <a:solidFill>
          <a:srgbClr val="FFFFFF"/>
        </a:solidFill>
        <a:effectLst/>
      </p:bgPr>
    </p:bg>
    <p:spTree>
      <p:nvGrpSpPr>
        <p:cNvPr id="1" name="Shape 1118"/>
        <p:cNvGrpSpPr/>
        <p:nvPr/>
      </p:nvGrpSpPr>
      <p:grpSpPr>
        <a:xfrm>
          <a:off x="0" y="0"/>
          <a:ext cx="0" cy="0"/>
          <a:chOff x="0" y="0"/>
          <a:chExt cx="0" cy="0"/>
        </a:xfrm>
      </p:grpSpPr>
      <p:pic>
        <p:nvPicPr>
          <p:cNvPr id="1119" name="Google Shape;1119;p151"/>
          <p:cNvPicPr preferRelativeResize="0"/>
          <p:nvPr/>
        </p:nvPicPr>
        <p:blipFill rotWithShape="1">
          <a:blip r:embed="rId2">
            <a:alphaModFix/>
          </a:blip>
          <a:srcRect/>
          <a:stretch/>
        </p:blipFill>
        <p:spPr>
          <a:xfrm>
            <a:off x="2205636" y="1064481"/>
            <a:ext cx="4802921" cy="3744665"/>
          </a:xfrm>
          <a:prstGeom prst="rect">
            <a:avLst/>
          </a:prstGeom>
          <a:noFill/>
          <a:ln>
            <a:noFill/>
          </a:ln>
        </p:spPr>
      </p:pic>
      <p:cxnSp>
        <p:nvCxnSpPr>
          <p:cNvPr id="1120" name="Google Shape;1120;p151"/>
          <p:cNvCxnSpPr/>
          <p:nvPr/>
        </p:nvCxnSpPr>
        <p:spPr>
          <a:xfrm>
            <a:off x="446486" y="447261"/>
            <a:ext cx="8250900" cy="0"/>
          </a:xfrm>
          <a:prstGeom prst="straightConnector1">
            <a:avLst/>
          </a:prstGeom>
          <a:noFill/>
          <a:ln w="9525" cap="flat" cmpd="sng">
            <a:solidFill>
              <a:srgbClr val="000000"/>
            </a:solidFill>
            <a:prstDash val="solid"/>
            <a:miter lim="400000"/>
            <a:headEnd type="none" w="sm" len="sm"/>
            <a:tailEnd type="none" w="sm" len="sm"/>
          </a:ln>
        </p:spPr>
      </p:cxnSp>
      <p:cxnSp>
        <p:nvCxnSpPr>
          <p:cNvPr id="1121" name="Google Shape;1121;p151"/>
          <p:cNvCxnSpPr/>
          <p:nvPr/>
        </p:nvCxnSpPr>
        <p:spPr>
          <a:xfrm>
            <a:off x="446486" y="858741"/>
            <a:ext cx="8250900" cy="0"/>
          </a:xfrm>
          <a:prstGeom prst="straightConnector1">
            <a:avLst/>
          </a:prstGeom>
          <a:noFill/>
          <a:ln w="9525" cap="flat" cmpd="sng">
            <a:solidFill>
              <a:srgbClr val="000000"/>
            </a:solidFill>
            <a:prstDash val="solid"/>
            <a:miter lim="400000"/>
            <a:headEnd type="none" w="sm" len="sm"/>
            <a:tailEnd type="none" w="sm" len="sm"/>
          </a:ln>
        </p:spPr>
      </p:cxnSp>
      <p:sp>
        <p:nvSpPr>
          <p:cNvPr id="1122" name="Google Shape;1122;p151"/>
          <p:cNvSpPr txBox="1">
            <a:spLocks noGrp="1"/>
          </p:cNvSpPr>
          <p:nvPr>
            <p:ph type="body" idx="1"/>
          </p:nvPr>
        </p:nvSpPr>
        <p:spPr>
          <a:xfrm>
            <a:off x="2687839" y="1475961"/>
            <a:ext cx="3822000" cy="2880300"/>
          </a:xfrm>
          <a:prstGeom prst="rect">
            <a:avLst/>
          </a:prstGeom>
          <a:noFill/>
          <a:ln>
            <a:noFill/>
          </a:ln>
        </p:spPr>
        <p:txBody>
          <a:bodyPr spcFirstLastPara="1" wrap="square" lIns="64325" tIns="64325" rIns="64325" bIns="64325" anchor="ctr" anchorCtr="0"/>
          <a:lstStyle>
            <a:lvl1pPr marL="457200" marR="0" lvl="0"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123" name="Google Shape;1123;p151"/>
          <p:cNvSpPr txBox="1">
            <a:spLocks noGrp="1"/>
          </p:cNvSpPr>
          <p:nvPr>
            <p:ph type="body" idx="2"/>
          </p:nvPr>
        </p:nvSpPr>
        <p:spPr>
          <a:xfrm>
            <a:off x="446484" y="518824"/>
            <a:ext cx="5429100" cy="303900"/>
          </a:xfrm>
          <a:prstGeom prst="rect">
            <a:avLst/>
          </a:prstGeom>
          <a:noFill/>
          <a:ln>
            <a:noFill/>
          </a:ln>
        </p:spPr>
        <p:txBody>
          <a:bodyPr spcFirstLastPara="1" wrap="square" lIns="64325" tIns="64325" rIns="64325" bIns="64325" anchor="t" anchorCtr="0"/>
          <a:lstStyle>
            <a:lvl1pPr marL="457200" marR="0" lvl="0" indent="-228600" algn="l" rtl="0">
              <a:lnSpc>
                <a:spcPct val="96969"/>
              </a:lnSpc>
              <a:spcBef>
                <a:spcPts val="0"/>
              </a:spcBef>
              <a:spcAft>
                <a:spcPts val="0"/>
              </a:spcAft>
              <a:buClr>
                <a:srgbClr val="000000"/>
              </a:buClr>
              <a:buSzPts val="1000"/>
              <a:buFont typeface="Helvetica Neue"/>
              <a:buNone/>
              <a:defRPr sz="2300" b="1" i="0" u="none" strike="noStrike" cap="none">
                <a:solidFill>
                  <a:srgbClr val="000000"/>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124" name="Google Shape;1124;p151"/>
          <p:cNvSpPr txBox="1">
            <a:spLocks noGrp="1"/>
          </p:cNvSpPr>
          <p:nvPr>
            <p:ph type="sldNum" idx="12"/>
          </p:nvPr>
        </p:nvSpPr>
        <p:spPr>
          <a:xfrm>
            <a:off x="8447494" y="521117"/>
            <a:ext cx="360600" cy="299700"/>
          </a:xfrm>
          <a:prstGeom prst="rect">
            <a:avLst/>
          </a:prstGeom>
          <a:noFill/>
          <a:ln>
            <a:noFill/>
          </a:ln>
        </p:spPr>
        <p:txBody>
          <a:bodyPr spcFirstLastPara="1" wrap="square" lIns="0" tIns="0" rIns="0" bIns="0" anchor="ctr" anchorCtr="0">
            <a:noAutofit/>
          </a:bodyPr>
          <a:lstStyle>
            <a:lvl1pPr marL="0" marR="0" lvl="0" indent="0" algn="l" rtl="0">
              <a:lnSpc>
                <a:spcPct val="96969"/>
              </a:lnSpc>
              <a:spcBef>
                <a:spcPts val="0"/>
              </a:spcBef>
              <a:buNone/>
              <a:defRPr sz="2300" b="1">
                <a:solidFill>
                  <a:srgbClr val="000000"/>
                </a:solidFill>
                <a:latin typeface="Helvetica Neue"/>
                <a:ea typeface="Helvetica Neue"/>
                <a:cs typeface="Helvetica Neue"/>
                <a:sym typeface="Helvetica Neue"/>
              </a:defRPr>
            </a:lvl1pPr>
            <a:lvl2pPr marL="0" marR="0" lvl="1" indent="0" algn="l" rtl="0">
              <a:lnSpc>
                <a:spcPct val="96969"/>
              </a:lnSpc>
              <a:spcBef>
                <a:spcPts val="0"/>
              </a:spcBef>
              <a:buNone/>
              <a:defRPr sz="2300" b="1">
                <a:solidFill>
                  <a:srgbClr val="000000"/>
                </a:solidFill>
                <a:latin typeface="Helvetica Neue"/>
                <a:ea typeface="Helvetica Neue"/>
                <a:cs typeface="Helvetica Neue"/>
                <a:sym typeface="Helvetica Neue"/>
              </a:defRPr>
            </a:lvl2pPr>
            <a:lvl3pPr marL="0" marR="0" lvl="2" indent="0" algn="l" rtl="0">
              <a:lnSpc>
                <a:spcPct val="96969"/>
              </a:lnSpc>
              <a:spcBef>
                <a:spcPts val="0"/>
              </a:spcBef>
              <a:buNone/>
              <a:defRPr sz="2300" b="1">
                <a:solidFill>
                  <a:srgbClr val="000000"/>
                </a:solidFill>
                <a:latin typeface="Helvetica Neue"/>
                <a:ea typeface="Helvetica Neue"/>
                <a:cs typeface="Helvetica Neue"/>
                <a:sym typeface="Helvetica Neue"/>
              </a:defRPr>
            </a:lvl3pPr>
            <a:lvl4pPr marL="0" marR="0" lvl="3" indent="0" algn="l" rtl="0">
              <a:lnSpc>
                <a:spcPct val="96969"/>
              </a:lnSpc>
              <a:spcBef>
                <a:spcPts val="0"/>
              </a:spcBef>
              <a:buNone/>
              <a:defRPr sz="2300" b="1">
                <a:solidFill>
                  <a:srgbClr val="000000"/>
                </a:solidFill>
                <a:latin typeface="Helvetica Neue"/>
                <a:ea typeface="Helvetica Neue"/>
                <a:cs typeface="Helvetica Neue"/>
                <a:sym typeface="Helvetica Neue"/>
              </a:defRPr>
            </a:lvl4pPr>
            <a:lvl5pPr marL="0" marR="0" lvl="4" indent="0" algn="l" rtl="0">
              <a:lnSpc>
                <a:spcPct val="96969"/>
              </a:lnSpc>
              <a:spcBef>
                <a:spcPts val="0"/>
              </a:spcBef>
              <a:buNone/>
              <a:defRPr sz="2300" b="1">
                <a:solidFill>
                  <a:srgbClr val="000000"/>
                </a:solidFill>
                <a:latin typeface="Helvetica Neue"/>
                <a:ea typeface="Helvetica Neue"/>
                <a:cs typeface="Helvetica Neue"/>
                <a:sym typeface="Helvetica Neue"/>
              </a:defRPr>
            </a:lvl5pPr>
            <a:lvl6pPr marL="0" marR="0" lvl="5" indent="0" algn="l" rtl="0">
              <a:lnSpc>
                <a:spcPct val="96969"/>
              </a:lnSpc>
              <a:spcBef>
                <a:spcPts val="0"/>
              </a:spcBef>
              <a:buNone/>
              <a:defRPr sz="2300" b="1">
                <a:solidFill>
                  <a:srgbClr val="000000"/>
                </a:solidFill>
                <a:latin typeface="Helvetica Neue"/>
                <a:ea typeface="Helvetica Neue"/>
                <a:cs typeface="Helvetica Neue"/>
                <a:sym typeface="Helvetica Neue"/>
              </a:defRPr>
            </a:lvl6pPr>
            <a:lvl7pPr marL="0" marR="0" lvl="6" indent="0" algn="l" rtl="0">
              <a:lnSpc>
                <a:spcPct val="96969"/>
              </a:lnSpc>
              <a:spcBef>
                <a:spcPts val="0"/>
              </a:spcBef>
              <a:buNone/>
              <a:defRPr sz="2300" b="1">
                <a:solidFill>
                  <a:srgbClr val="000000"/>
                </a:solidFill>
                <a:latin typeface="Helvetica Neue"/>
                <a:ea typeface="Helvetica Neue"/>
                <a:cs typeface="Helvetica Neue"/>
                <a:sym typeface="Helvetica Neue"/>
              </a:defRPr>
            </a:lvl7pPr>
            <a:lvl8pPr marL="0" marR="0" lvl="7" indent="0" algn="l" rtl="0">
              <a:lnSpc>
                <a:spcPct val="96969"/>
              </a:lnSpc>
              <a:spcBef>
                <a:spcPts val="0"/>
              </a:spcBef>
              <a:buNone/>
              <a:defRPr sz="2300" b="1">
                <a:solidFill>
                  <a:srgbClr val="000000"/>
                </a:solidFill>
                <a:latin typeface="Helvetica Neue"/>
                <a:ea typeface="Helvetica Neue"/>
                <a:cs typeface="Helvetica Neue"/>
                <a:sym typeface="Helvetica Neue"/>
              </a:defRPr>
            </a:lvl8pPr>
            <a:lvl9pPr marL="0" marR="0" lvl="8" indent="0" algn="l" rtl="0">
              <a:lnSpc>
                <a:spcPct val="96969"/>
              </a:lnSpc>
              <a:spcBef>
                <a:spcPts val="0"/>
              </a:spcBef>
              <a:buNone/>
              <a:defRPr sz="2300" b="1">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matchingName="Content: Smart Phones">
  <p:cSld name="Content: Smart Phones">
    <p:bg>
      <p:bgPr>
        <a:solidFill>
          <a:srgbClr val="FFFFFF"/>
        </a:solidFill>
        <a:effectLst/>
      </p:bgPr>
    </p:bg>
    <p:spTree>
      <p:nvGrpSpPr>
        <p:cNvPr id="1" name="Shape 1125"/>
        <p:cNvGrpSpPr/>
        <p:nvPr/>
      </p:nvGrpSpPr>
      <p:grpSpPr>
        <a:xfrm>
          <a:off x="0" y="0"/>
          <a:ext cx="0" cy="0"/>
          <a:chOff x="0" y="0"/>
          <a:chExt cx="0" cy="0"/>
        </a:xfrm>
      </p:grpSpPr>
      <p:pic>
        <p:nvPicPr>
          <p:cNvPr id="1126" name="Google Shape;1126;p152"/>
          <p:cNvPicPr preferRelativeResize="0"/>
          <p:nvPr/>
        </p:nvPicPr>
        <p:blipFill rotWithShape="1">
          <a:blip r:embed="rId2">
            <a:alphaModFix/>
          </a:blip>
          <a:srcRect/>
          <a:stretch/>
        </p:blipFill>
        <p:spPr>
          <a:xfrm>
            <a:off x="714376" y="925271"/>
            <a:ext cx="2828448" cy="4252606"/>
          </a:xfrm>
          <a:prstGeom prst="rect">
            <a:avLst/>
          </a:prstGeom>
          <a:noFill/>
          <a:ln>
            <a:noFill/>
          </a:ln>
        </p:spPr>
      </p:pic>
      <p:pic>
        <p:nvPicPr>
          <p:cNvPr id="1127" name="Google Shape;1127;p152"/>
          <p:cNvPicPr preferRelativeResize="0"/>
          <p:nvPr/>
        </p:nvPicPr>
        <p:blipFill rotWithShape="1">
          <a:blip r:embed="rId3">
            <a:alphaModFix/>
          </a:blip>
          <a:srcRect/>
          <a:stretch/>
        </p:blipFill>
        <p:spPr>
          <a:xfrm>
            <a:off x="3286129" y="966085"/>
            <a:ext cx="2581182" cy="3865064"/>
          </a:xfrm>
          <a:prstGeom prst="rect">
            <a:avLst/>
          </a:prstGeom>
          <a:noFill/>
          <a:ln>
            <a:noFill/>
          </a:ln>
        </p:spPr>
      </p:pic>
      <p:pic>
        <p:nvPicPr>
          <p:cNvPr id="1128" name="Google Shape;1128;p152"/>
          <p:cNvPicPr preferRelativeResize="0"/>
          <p:nvPr/>
        </p:nvPicPr>
        <p:blipFill rotWithShape="1">
          <a:blip r:embed="rId4">
            <a:alphaModFix/>
          </a:blip>
          <a:srcRect/>
          <a:stretch/>
        </p:blipFill>
        <p:spPr>
          <a:xfrm>
            <a:off x="5982897" y="957139"/>
            <a:ext cx="2092500" cy="3838832"/>
          </a:xfrm>
          <a:prstGeom prst="rect">
            <a:avLst/>
          </a:prstGeom>
          <a:noFill/>
          <a:ln>
            <a:noFill/>
          </a:ln>
        </p:spPr>
      </p:pic>
      <p:cxnSp>
        <p:nvCxnSpPr>
          <p:cNvPr id="1129" name="Google Shape;1129;p152"/>
          <p:cNvCxnSpPr/>
          <p:nvPr/>
        </p:nvCxnSpPr>
        <p:spPr>
          <a:xfrm>
            <a:off x="446486" y="447261"/>
            <a:ext cx="8250900" cy="0"/>
          </a:xfrm>
          <a:prstGeom prst="straightConnector1">
            <a:avLst/>
          </a:prstGeom>
          <a:noFill/>
          <a:ln w="9525" cap="flat" cmpd="sng">
            <a:solidFill>
              <a:srgbClr val="000000"/>
            </a:solidFill>
            <a:prstDash val="solid"/>
            <a:miter lim="400000"/>
            <a:headEnd type="none" w="sm" len="sm"/>
            <a:tailEnd type="none" w="sm" len="sm"/>
          </a:ln>
        </p:spPr>
      </p:cxnSp>
      <p:cxnSp>
        <p:nvCxnSpPr>
          <p:cNvPr id="1130" name="Google Shape;1130;p152"/>
          <p:cNvCxnSpPr/>
          <p:nvPr/>
        </p:nvCxnSpPr>
        <p:spPr>
          <a:xfrm>
            <a:off x="446486" y="858741"/>
            <a:ext cx="8250900" cy="0"/>
          </a:xfrm>
          <a:prstGeom prst="straightConnector1">
            <a:avLst/>
          </a:prstGeom>
          <a:noFill/>
          <a:ln w="9525" cap="flat" cmpd="sng">
            <a:solidFill>
              <a:srgbClr val="000000"/>
            </a:solidFill>
            <a:prstDash val="solid"/>
            <a:miter lim="400000"/>
            <a:headEnd type="none" w="sm" len="sm"/>
            <a:tailEnd type="none" w="sm" len="sm"/>
          </a:ln>
        </p:spPr>
      </p:cxnSp>
      <p:sp>
        <p:nvSpPr>
          <p:cNvPr id="1131" name="Google Shape;1131;p152"/>
          <p:cNvSpPr/>
          <p:nvPr/>
        </p:nvSpPr>
        <p:spPr>
          <a:xfrm>
            <a:off x="3973715" y="2701457"/>
            <a:ext cx="1163100" cy="206100"/>
          </a:xfrm>
          <a:prstGeom prst="rect">
            <a:avLst/>
          </a:prstGeom>
          <a:noFill/>
          <a:ln>
            <a:noFill/>
          </a:ln>
        </p:spPr>
        <p:txBody>
          <a:bodyPr spcFirstLastPara="1" wrap="square" lIns="26775" tIns="26775" rIns="26775" bIns="26775" anchor="t" anchorCtr="0">
            <a:noAutofit/>
          </a:bodyPr>
          <a:lstStyle/>
          <a:p>
            <a:pPr marL="0" marR="0" lvl="0" indent="0" algn="l" rtl="0">
              <a:spcBef>
                <a:spcPts val="0"/>
              </a:spcBef>
              <a:spcAft>
                <a:spcPts val="0"/>
              </a:spcAft>
              <a:buNone/>
            </a:pPr>
            <a:r>
              <a:rPr lang="en" sz="1000">
                <a:solidFill>
                  <a:srgbClr val="000000"/>
                </a:solidFill>
                <a:latin typeface="Helvetica Neue"/>
                <a:ea typeface="Helvetica Neue"/>
                <a:cs typeface="Helvetica Neue"/>
                <a:sym typeface="Helvetica Neue"/>
              </a:rPr>
              <a:t>Drag an object here</a:t>
            </a:r>
            <a:endParaRPr sz="1000"/>
          </a:p>
        </p:txBody>
      </p:sp>
      <p:sp>
        <p:nvSpPr>
          <p:cNvPr id="1132" name="Google Shape;1132;p152"/>
          <p:cNvSpPr/>
          <p:nvPr/>
        </p:nvSpPr>
        <p:spPr>
          <a:xfrm>
            <a:off x="6456172" y="2701457"/>
            <a:ext cx="1163100" cy="206100"/>
          </a:xfrm>
          <a:prstGeom prst="rect">
            <a:avLst/>
          </a:prstGeom>
          <a:noFill/>
          <a:ln>
            <a:noFill/>
          </a:ln>
        </p:spPr>
        <p:txBody>
          <a:bodyPr spcFirstLastPara="1" wrap="square" lIns="26775" tIns="26775" rIns="26775" bIns="26775" anchor="t" anchorCtr="0">
            <a:noAutofit/>
          </a:bodyPr>
          <a:lstStyle/>
          <a:p>
            <a:pPr marL="0" marR="0" lvl="0" indent="0" algn="l" rtl="0">
              <a:spcBef>
                <a:spcPts val="0"/>
              </a:spcBef>
              <a:spcAft>
                <a:spcPts val="0"/>
              </a:spcAft>
              <a:buNone/>
            </a:pPr>
            <a:r>
              <a:rPr lang="en" sz="1000">
                <a:solidFill>
                  <a:srgbClr val="000000"/>
                </a:solidFill>
                <a:latin typeface="Helvetica Neue"/>
                <a:ea typeface="Helvetica Neue"/>
                <a:cs typeface="Helvetica Neue"/>
                <a:sym typeface="Helvetica Neue"/>
              </a:rPr>
              <a:t>Drag an object here</a:t>
            </a:r>
            <a:endParaRPr sz="1000"/>
          </a:p>
        </p:txBody>
      </p:sp>
      <p:sp>
        <p:nvSpPr>
          <p:cNvPr id="1133" name="Google Shape;1133;p152"/>
          <p:cNvSpPr txBox="1">
            <a:spLocks noGrp="1"/>
          </p:cNvSpPr>
          <p:nvPr>
            <p:ph type="body" idx="1"/>
          </p:nvPr>
        </p:nvSpPr>
        <p:spPr>
          <a:xfrm>
            <a:off x="1294806" y="1395454"/>
            <a:ext cx="1625100" cy="2790900"/>
          </a:xfrm>
          <a:prstGeom prst="rect">
            <a:avLst/>
          </a:prstGeom>
          <a:noFill/>
          <a:ln>
            <a:noFill/>
          </a:ln>
        </p:spPr>
        <p:txBody>
          <a:bodyPr spcFirstLastPara="1" wrap="square" lIns="64325" tIns="64325" rIns="64325" bIns="64325" anchor="ctr" anchorCtr="0"/>
          <a:lstStyle>
            <a:lvl1pPr marL="457200" marR="0" lvl="0"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134" name="Google Shape;1134;p152"/>
          <p:cNvSpPr>
            <a:spLocks noGrp="1"/>
          </p:cNvSpPr>
          <p:nvPr>
            <p:ph type="pic" idx="2"/>
          </p:nvPr>
        </p:nvSpPr>
        <p:spPr>
          <a:xfrm>
            <a:off x="6206140" y="1438678"/>
            <a:ext cx="1696800" cy="2795700"/>
          </a:xfrm>
          <a:prstGeom prst="rect">
            <a:avLst/>
          </a:prstGeom>
          <a:noFill/>
          <a:ln>
            <a:noFill/>
          </a:ln>
        </p:spPr>
        <p:txBody>
          <a:bodyPr spcFirstLastPara="1" wrap="square" lIns="64325" tIns="64325" rIns="64325" bIns="64325" anchor="t" anchorCtr="0"/>
          <a:lstStyle>
            <a:lvl1pPr marL="0" marR="0" lvl="0" indent="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1pPr>
            <a:lvl2pPr marL="279400" marR="0" lvl="1" indent="-1333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431800" marR="0" lvl="2" indent="-1460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571500" marR="0" lvl="3" indent="-1460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723900" marR="0" lvl="4" indent="-1460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0" marR="0" lvl="5" indent="7112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0" marR="0" lvl="6" indent="8382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0" marR="0" lvl="7" indent="990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0" marR="0" lvl="8" indent="11303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135" name="Google Shape;1135;p152"/>
          <p:cNvSpPr>
            <a:spLocks noGrp="1"/>
          </p:cNvSpPr>
          <p:nvPr>
            <p:ph type="pic" idx="3"/>
          </p:nvPr>
        </p:nvSpPr>
        <p:spPr>
          <a:xfrm>
            <a:off x="3781666" y="1740578"/>
            <a:ext cx="1609200" cy="2379600"/>
          </a:xfrm>
          <a:prstGeom prst="rect">
            <a:avLst/>
          </a:prstGeom>
          <a:noFill/>
          <a:ln>
            <a:noFill/>
          </a:ln>
        </p:spPr>
        <p:txBody>
          <a:bodyPr spcFirstLastPara="1" wrap="square" lIns="64325" tIns="64325" rIns="64325" bIns="64325" anchor="t" anchorCtr="0"/>
          <a:lstStyle>
            <a:lvl1pPr marL="0" marR="0" lvl="0" indent="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1pPr>
            <a:lvl2pPr marL="279400" marR="0" lvl="1" indent="-1333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431800" marR="0" lvl="2" indent="-1460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571500" marR="0" lvl="3" indent="-1460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723900" marR="0" lvl="4" indent="-1460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0" marR="0" lvl="5" indent="7112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0" marR="0" lvl="6" indent="8382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0" marR="0" lvl="7" indent="990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0" marR="0" lvl="8" indent="11303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136" name="Google Shape;1136;p152"/>
          <p:cNvSpPr txBox="1">
            <a:spLocks noGrp="1"/>
          </p:cNvSpPr>
          <p:nvPr>
            <p:ph type="body" idx="4"/>
          </p:nvPr>
        </p:nvSpPr>
        <p:spPr>
          <a:xfrm>
            <a:off x="446484" y="518824"/>
            <a:ext cx="5429100" cy="303900"/>
          </a:xfrm>
          <a:prstGeom prst="rect">
            <a:avLst/>
          </a:prstGeom>
          <a:noFill/>
          <a:ln>
            <a:noFill/>
          </a:ln>
        </p:spPr>
        <p:txBody>
          <a:bodyPr spcFirstLastPara="1" wrap="square" lIns="64325" tIns="64325" rIns="64325" bIns="64325" anchor="t" anchorCtr="0"/>
          <a:lstStyle>
            <a:lvl1pPr marL="457200" marR="0" lvl="0" indent="-228600" algn="l" rtl="0">
              <a:lnSpc>
                <a:spcPct val="96969"/>
              </a:lnSpc>
              <a:spcBef>
                <a:spcPts val="0"/>
              </a:spcBef>
              <a:spcAft>
                <a:spcPts val="0"/>
              </a:spcAft>
              <a:buClr>
                <a:srgbClr val="000000"/>
              </a:buClr>
              <a:buSzPts val="1000"/>
              <a:buFont typeface="Helvetica Neue"/>
              <a:buNone/>
              <a:defRPr sz="2300" b="1" i="0" u="none" strike="noStrike" cap="none">
                <a:solidFill>
                  <a:srgbClr val="000000"/>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137" name="Google Shape;1137;p152"/>
          <p:cNvSpPr txBox="1">
            <a:spLocks noGrp="1"/>
          </p:cNvSpPr>
          <p:nvPr>
            <p:ph type="sldNum" idx="12"/>
          </p:nvPr>
        </p:nvSpPr>
        <p:spPr>
          <a:xfrm>
            <a:off x="8447494" y="521117"/>
            <a:ext cx="360600" cy="299700"/>
          </a:xfrm>
          <a:prstGeom prst="rect">
            <a:avLst/>
          </a:prstGeom>
          <a:noFill/>
          <a:ln>
            <a:noFill/>
          </a:ln>
        </p:spPr>
        <p:txBody>
          <a:bodyPr spcFirstLastPara="1" wrap="square" lIns="0" tIns="0" rIns="0" bIns="0" anchor="ctr" anchorCtr="0">
            <a:noAutofit/>
          </a:bodyPr>
          <a:lstStyle>
            <a:lvl1pPr marL="0" marR="0" lvl="0" indent="0" algn="l" rtl="0">
              <a:lnSpc>
                <a:spcPct val="96969"/>
              </a:lnSpc>
              <a:spcBef>
                <a:spcPts val="0"/>
              </a:spcBef>
              <a:buNone/>
              <a:defRPr sz="2300" b="1">
                <a:solidFill>
                  <a:srgbClr val="000000"/>
                </a:solidFill>
                <a:latin typeface="Helvetica Neue"/>
                <a:ea typeface="Helvetica Neue"/>
                <a:cs typeface="Helvetica Neue"/>
                <a:sym typeface="Helvetica Neue"/>
              </a:defRPr>
            </a:lvl1pPr>
            <a:lvl2pPr marL="0" marR="0" lvl="1" indent="0" algn="l" rtl="0">
              <a:lnSpc>
                <a:spcPct val="96969"/>
              </a:lnSpc>
              <a:spcBef>
                <a:spcPts val="0"/>
              </a:spcBef>
              <a:buNone/>
              <a:defRPr sz="2300" b="1">
                <a:solidFill>
                  <a:srgbClr val="000000"/>
                </a:solidFill>
                <a:latin typeface="Helvetica Neue"/>
                <a:ea typeface="Helvetica Neue"/>
                <a:cs typeface="Helvetica Neue"/>
                <a:sym typeface="Helvetica Neue"/>
              </a:defRPr>
            </a:lvl2pPr>
            <a:lvl3pPr marL="0" marR="0" lvl="2" indent="0" algn="l" rtl="0">
              <a:lnSpc>
                <a:spcPct val="96969"/>
              </a:lnSpc>
              <a:spcBef>
                <a:spcPts val="0"/>
              </a:spcBef>
              <a:buNone/>
              <a:defRPr sz="2300" b="1">
                <a:solidFill>
                  <a:srgbClr val="000000"/>
                </a:solidFill>
                <a:latin typeface="Helvetica Neue"/>
                <a:ea typeface="Helvetica Neue"/>
                <a:cs typeface="Helvetica Neue"/>
                <a:sym typeface="Helvetica Neue"/>
              </a:defRPr>
            </a:lvl3pPr>
            <a:lvl4pPr marL="0" marR="0" lvl="3" indent="0" algn="l" rtl="0">
              <a:lnSpc>
                <a:spcPct val="96969"/>
              </a:lnSpc>
              <a:spcBef>
                <a:spcPts val="0"/>
              </a:spcBef>
              <a:buNone/>
              <a:defRPr sz="2300" b="1">
                <a:solidFill>
                  <a:srgbClr val="000000"/>
                </a:solidFill>
                <a:latin typeface="Helvetica Neue"/>
                <a:ea typeface="Helvetica Neue"/>
                <a:cs typeface="Helvetica Neue"/>
                <a:sym typeface="Helvetica Neue"/>
              </a:defRPr>
            </a:lvl4pPr>
            <a:lvl5pPr marL="0" marR="0" lvl="4" indent="0" algn="l" rtl="0">
              <a:lnSpc>
                <a:spcPct val="96969"/>
              </a:lnSpc>
              <a:spcBef>
                <a:spcPts val="0"/>
              </a:spcBef>
              <a:buNone/>
              <a:defRPr sz="2300" b="1">
                <a:solidFill>
                  <a:srgbClr val="000000"/>
                </a:solidFill>
                <a:latin typeface="Helvetica Neue"/>
                <a:ea typeface="Helvetica Neue"/>
                <a:cs typeface="Helvetica Neue"/>
                <a:sym typeface="Helvetica Neue"/>
              </a:defRPr>
            </a:lvl5pPr>
            <a:lvl6pPr marL="0" marR="0" lvl="5" indent="0" algn="l" rtl="0">
              <a:lnSpc>
                <a:spcPct val="96969"/>
              </a:lnSpc>
              <a:spcBef>
                <a:spcPts val="0"/>
              </a:spcBef>
              <a:buNone/>
              <a:defRPr sz="2300" b="1">
                <a:solidFill>
                  <a:srgbClr val="000000"/>
                </a:solidFill>
                <a:latin typeface="Helvetica Neue"/>
                <a:ea typeface="Helvetica Neue"/>
                <a:cs typeface="Helvetica Neue"/>
                <a:sym typeface="Helvetica Neue"/>
              </a:defRPr>
            </a:lvl6pPr>
            <a:lvl7pPr marL="0" marR="0" lvl="6" indent="0" algn="l" rtl="0">
              <a:lnSpc>
                <a:spcPct val="96969"/>
              </a:lnSpc>
              <a:spcBef>
                <a:spcPts val="0"/>
              </a:spcBef>
              <a:buNone/>
              <a:defRPr sz="2300" b="1">
                <a:solidFill>
                  <a:srgbClr val="000000"/>
                </a:solidFill>
                <a:latin typeface="Helvetica Neue"/>
                <a:ea typeface="Helvetica Neue"/>
                <a:cs typeface="Helvetica Neue"/>
                <a:sym typeface="Helvetica Neue"/>
              </a:defRPr>
            </a:lvl7pPr>
            <a:lvl8pPr marL="0" marR="0" lvl="7" indent="0" algn="l" rtl="0">
              <a:lnSpc>
                <a:spcPct val="96969"/>
              </a:lnSpc>
              <a:spcBef>
                <a:spcPts val="0"/>
              </a:spcBef>
              <a:buNone/>
              <a:defRPr sz="2300" b="1">
                <a:solidFill>
                  <a:srgbClr val="000000"/>
                </a:solidFill>
                <a:latin typeface="Helvetica Neue"/>
                <a:ea typeface="Helvetica Neue"/>
                <a:cs typeface="Helvetica Neue"/>
                <a:sym typeface="Helvetica Neue"/>
              </a:defRPr>
            </a:lvl8pPr>
            <a:lvl9pPr marL="0" marR="0" lvl="8" indent="0" algn="l" rtl="0">
              <a:lnSpc>
                <a:spcPct val="96969"/>
              </a:lnSpc>
              <a:spcBef>
                <a:spcPts val="0"/>
              </a:spcBef>
              <a:buNone/>
              <a:defRPr sz="2300" b="1">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matchingName="Charts">
  <p:cSld name="Charts">
    <p:bg>
      <p:bgPr>
        <a:solidFill>
          <a:srgbClr val="FFFFFF"/>
        </a:solidFill>
        <a:effectLst/>
      </p:bgPr>
    </p:bg>
    <p:spTree>
      <p:nvGrpSpPr>
        <p:cNvPr id="1" name="Shape 1138"/>
        <p:cNvGrpSpPr/>
        <p:nvPr/>
      </p:nvGrpSpPr>
      <p:grpSpPr>
        <a:xfrm>
          <a:off x="0" y="0"/>
          <a:ext cx="0" cy="0"/>
          <a:chOff x="0" y="0"/>
          <a:chExt cx="0" cy="0"/>
        </a:xfrm>
      </p:grpSpPr>
      <p:cxnSp>
        <p:nvCxnSpPr>
          <p:cNvPr id="1139" name="Google Shape;1139;p153"/>
          <p:cNvCxnSpPr/>
          <p:nvPr/>
        </p:nvCxnSpPr>
        <p:spPr>
          <a:xfrm>
            <a:off x="446486" y="447261"/>
            <a:ext cx="8250900" cy="0"/>
          </a:xfrm>
          <a:prstGeom prst="straightConnector1">
            <a:avLst/>
          </a:prstGeom>
          <a:noFill/>
          <a:ln w="9525" cap="flat" cmpd="sng">
            <a:solidFill>
              <a:srgbClr val="000000"/>
            </a:solidFill>
            <a:prstDash val="solid"/>
            <a:miter lim="400000"/>
            <a:headEnd type="none" w="sm" len="sm"/>
            <a:tailEnd type="none" w="sm" len="sm"/>
          </a:ln>
        </p:spPr>
      </p:cxnSp>
      <p:cxnSp>
        <p:nvCxnSpPr>
          <p:cNvPr id="1140" name="Google Shape;1140;p153"/>
          <p:cNvCxnSpPr/>
          <p:nvPr/>
        </p:nvCxnSpPr>
        <p:spPr>
          <a:xfrm>
            <a:off x="446486" y="858741"/>
            <a:ext cx="8250900" cy="0"/>
          </a:xfrm>
          <a:prstGeom prst="straightConnector1">
            <a:avLst/>
          </a:prstGeom>
          <a:noFill/>
          <a:ln w="9525" cap="flat" cmpd="sng">
            <a:solidFill>
              <a:srgbClr val="000000"/>
            </a:solidFill>
            <a:prstDash val="solid"/>
            <a:miter lim="400000"/>
            <a:headEnd type="none" w="sm" len="sm"/>
            <a:tailEnd type="none" w="sm" len="sm"/>
          </a:ln>
        </p:spPr>
      </p:cxnSp>
      <p:pic>
        <p:nvPicPr>
          <p:cNvPr id="1141" name="Google Shape;1141;p153"/>
          <p:cNvPicPr preferRelativeResize="0"/>
          <p:nvPr/>
        </p:nvPicPr>
        <p:blipFill rotWithShape="1">
          <a:blip r:embed="rId2">
            <a:alphaModFix/>
          </a:blip>
          <a:srcRect/>
          <a:stretch/>
        </p:blipFill>
        <p:spPr>
          <a:xfrm>
            <a:off x="439596" y="1609341"/>
            <a:ext cx="2315400" cy="2442000"/>
          </a:xfrm>
          <a:prstGeom prst="rect">
            <a:avLst/>
          </a:prstGeom>
          <a:noFill/>
          <a:ln>
            <a:noFill/>
          </a:ln>
        </p:spPr>
      </p:pic>
      <p:pic>
        <p:nvPicPr>
          <p:cNvPr id="1142" name="Google Shape;1142;p153"/>
          <p:cNvPicPr preferRelativeResize="0"/>
          <p:nvPr/>
        </p:nvPicPr>
        <p:blipFill rotWithShape="1">
          <a:blip r:embed="rId3">
            <a:alphaModFix/>
          </a:blip>
          <a:srcRect/>
          <a:stretch/>
        </p:blipFill>
        <p:spPr>
          <a:xfrm>
            <a:off x="3084212" y="1622357"/>
            <a:ext cx="1768200" cy="2434500"/>
          </a:xfrm>
          <a:prstGeom prst="rect">
            <a:avLst/>
          </a:prstGeom>
          <a:noFill/>
          <a:ln>
            <a:noFill/>
          </a:ln>
        </p:spPr>
      </p:pic>
      <p:pic>
        <p:nvPicPr>
          <p:cNvPr id="1143" name="Google Shape;1143;p153"/>
          <p:cNvPicPr preferRelativeResize="0"/>
          <p:nvPr/>
        </p:nvPicPr>
        <p:blipFill rotWithShape="1">
          <a:blip r:embed="rId4">
            <a:alphaModFix/>
          </a:blip>
          <a:srcRect/>
          <a:stretch/>
        </p:blipFill>
        <p:spPr>
          <a:xfrm>
            <a:off x="5187928" y="1691050"/>
            <a:ext cx="3498600" cy="2277000"/>
          </a:xfrm>
          <a:prstGeom prst="rect">
            <a:avLst/>
          </a:prstGeom>
          <a:noFill/>
          <a:ln>
            <a:noFill/>
          </a:ln>
        </p:spPr>
      </p:pic>
      <p:sp>
        <p:nvSpPr>
          <p:cNvPr id="1144" name="Google Shape;1144;p153"/>
          <p:cNvSpPr txBox="1">
            <a:spLocks noGrp="1"/>
          </p:cNvSpPr>
          <p:nvPr>
            <p:ph type="body" idx="1"/>
          </p:nvPr>
        </p:nvSpPr>
        <p:spPr>
          <a:xfrm>
            <a:off x="446484" y="518824"/>
            <a:ext cx="5429100" cy="303900"/>
          </a:xfrm>
          <a:prstGeom prst="rect">
            <a:avLst/>
          </a:prstGeom>
          <a:noFill/>
          <a:ln>
            <a:noFill/>
          </a:ln>
        </p:spPr>
        <p:txBody>
          <a:bodyPr spcFirstLastPara="1" wrap="square" lIns="64325" tIns="64325" rIns="64325" bIns="64325" anchor="t" anchorCtr="0"/>
          <a:lstStyle>
            <a:lvl1pPr marL="457200" marR="0" lvl="0" indent="-228600" algn="l" rtl="0">
              <a:lnSpc>
                <a:spcPct val="96969"/>
              </a:lnSpc>
              <a:spcBef>
                <a:spcPts val="0"/>
              </a:spcBef>
              <a:spcAft>
                <a:spcPts val="0"/>
              </a:spcAft>
              <a:buClr>
                <a:srgbClr val="000000"/>
              </a:buClr>
              <a:buSzPts val="1000"/>
              <a:buFont typeface="Helvetica Neue"/>
              <a:buNone/>
              <a:defRPr sz="2300" b="1" i="0" u="none" strike="noStrike" cap="none">
                <a:solidFill>
                  <a:srgbClr val="000000"/>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145" name="Google Shape;1145;p153"/>
          <p:cNvSpPr txBox="1">
            <a:spLocks noGrp="1"/>
          </p:cNvSpPr>
          <p:nvPr>
            <p:ph type="sldNum" idx="12"/>
          </p:nvPr>
        </p:nvSpPr>
        <p:spPr>
          <a:xfrm>
            <a:off x="8447494" y="521117"/>
            <a:ext cx="360600" cy="299700"/>
          </a:xfrm>
          <a:prstGeom prst="rect">
            <a:avLst/>
          </a:prstGeom>
          <a:noFill/>
          <a:ln>
            <a:noFill/>
          </a:ln>
        </p:spPr>
        <p:txBody>
          <a:bodyPr spcFirstLastPara="1" wrap="square" lIns="0" tIns="0" rIns="0" bIns="0" anchor="ctr" anchorCtr="0">
            <a:noAutofit/>
          </a:bodyPr>
          <a:lstStyle>
            <a:lvl1pPr marL="0" marR="0" lvl="0" indent="0" algn="l" rtl="0">
              <a:lnSpc>
                <a:spcPct val="96969"/>
              </a:lnSpc>
              <a:spcBef>
                <a:spcPts val="0"/>
              </a:spcBef>
              <a:buNone/>
              <a:defRPr sz="2300" b="1">
                <a:solidFill>
                  <a:srgbClr val="000000"/>
                </a:solidFill>
                <a:latin typeface="Helvetica Neue"/>
                <a:ea typeface="Helvetica Neue"/>
                <a:cs typeface="Helvetica Neue"/>
                <a:sym typeface="Helvetica Neue"/>
              </a:defRPr>
            </a:lvl1pPr>
            <a:lvl2pPr marL="0" marR="0" lvl="1" indent="0" algn="l" rtl="0">
              <a:lnSpc>
                <a:spcPct val="96969"/>
              </a:lnSpc>
              <a:spcBef>
                <a:spcPts val="0"/>
              </a:spcBef>
              <a:buNone/>
              <a:defRPr sz="2300" b="1">
                <a:solidFill>
                  <a:srgbClr val="000000"/>
                </a:solidFill>
                <a:latin typeface="Helvetica Neue"/>
                <a:ea typeface="Helvetica Neue"/>
                <a:cs typeface="Helvetica Neue"/>
                <a:sym typeface="Helvetica Neue"/>
              </a:defRPr>
            </a:lvl2pPr>
            <a:lvl3pPr marL="0" marR="0" lvl="2" indent="0" algn="l" rtl="0">
              <a:lnSpc>
                <a:spcPct val="96969"/>
              </a:lnSpc>
              <a:spcBef>
                <a:spcPts val="0"/>
              </a:spcBef>
              <a:buNone/>
              <a:defRPr sz="2300" b="1">
                <a:solidFill>
                  <a:srgbClr val="000000"/>
                </a:solidFill>
                <a:latin typeface="Helvetica Neue"/>
                <a:ea typeface="Helvetica Neue"/>
                <a:cs typeface="Helvetica Neue"/>
                <a:sym typeface="Helvetica Neue"/>
              </a:defRPr>
            </a:lvl3pPr>
            <a:lvl4pPr marL="0" marR="0" lvl="3" indent="0" algn="l" rtl="0">
              <a:lnSpc>
                <a:spcPct val="96969"/>
              </a:lnSpc>
              <a:spcBef>
                <a:spcPts val="0"/>
              </a:spcBef>
              <a:buNone/>
              <a:defRPr sz="2300" b="1">
                <a:solidFill>
                  <a:srgbClr val="000000"/>
                </a:solidFill>
                <a:latin typeface="Helvetica Neue"/>
                <a:ea typeface="Helvetica Neue"/>
                <a:cs typeface="Helvetica Neue"/>
                <a:sym typeface="Helvetica Neue"/>
              </a:defRPr>
            </a:lvl4pPr>
            <a:lvl5pPr marL="0" marR="0" lvl="4" indent="0" algn="l" rtl="0">
              <a:lnSpc>
                <a:spcPct val="96969"/>
              </a:lnSpc>
              <a:spcBef>
                <a:spcPts val="0"/>
              </a:spcBef>
              <a:buNone/>
              <a:defRPr sz="2300" b="1">
                <a:solidFill>
                  <a:srgbClr val="000000"/>
                </a:solidFill>
                <a:latin typeface="Helvetica Neue"/>
                <a:ea typeface="Helvetica Neue"/>
                <a:cs typeface="Helvetica Neue"/>
                <a:sym typeface="Helvetica Neue"/>
              </a:defRPr>
            </a:lvl5pPr>
            <a:lvl6pPr marL="0" marR="0" lvl="5" indent="0" algn="l" rtl="0">
              <a:lnSpc>
                <a:spcPct val="96969"/>
              </a:lnSpc>
              <a:spcBef>
                <a:spcPts val="0"/>
              </a:spcBef>
              <a:buNone/>
              <a:defRPr sz="2300" b="1">
                <a:solidFill>
                  <a:srgbClr val="000000"/>
                </a:solidFill>
                <a:latin typeface="Helvetica Neue"/>
                <a:ea typeface="Helvetica Neue"/>
                <a:cs typeface="Helvetica Neue"/>
                <a:sym typeface="Helvetica Neue"/>
              </a:defRPr>
            </a:lvl6pPr>
            <a:lvl7pPr marL="0" marR="0" lvl="6" indent="0" algn="l" rtl="0">
              <a:lnSpc>
                <a:spcPct val="96969"/>
              </a:lnSpc>
              <a:spcBef>
                <a:spcPts val="0"/>
              </a:spcBef>
              <a:buNone/>
              <a:defRPr sz="2300" b="1">
                <a:solidFill>
                  <a:srgbClr val="000000"/>
                </a:solidFill>
                <a:latin typeface="Helvetica Neue"/>
                <a:ea typeface="Helvetica Neue"/>
                <a:cs typeface="Helvetica Neue"/>
                <a:sym typeface="Helvetica Neue"/>
              </a:defRPr>
            </a:lvl7pPr>
            <a:lvl8pPr marL="0" marR="0" lvl="7" indent="0" algn="l" rtl="0">
              <a:lnSpc>
                <a:spcPct val="96969"/>
              </a:lnSpc>
              <a:spcBef>
                <a:spcPts val="0"/>
              </a:spcBef>
              <a:buNone/>
              <a:defRPr sz="2300" b="1">
                <a:solidFill>
                  <a:srgbClr val="000000"/>
                </a:solidFill>
                <a:latin typeface="Helvetica Neue"/>
                <a:ea typeface="Helvetica Neue"/>
                <a:cs typeface="Helvetica Neue"/>
                <a:sym typeface="Helvetica Neue"/>
              </a:defRPr>
            </a:lvl8pPr>
            <a:lvl9pPr marL="0" marR="0" lvl="8" indent="0" algn="l" rtl="0">
              <a:lnSpc>
                <a:spcPct val="96969"/>
              </a:lnSpc>
              <a:spcBef>
                <a:spcPts val="0"/>
              </a:spcBef>
              <a:buNone/>
              <a:defRPr sz="2300" b="1">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matchingName="Callouts">
  <p:cSld name="Callouts">
    <p:bg>
      <p:bgPr>
        <a:solidFill>
          <a:srgbClr val="FFFFFF"/>
        </a:solidFill>
        <a:effectLst/>
      </p:bgPr>
    </p:bg>
    <p:spTree>
      <p:nvGrpSpPr>
        <p:cNvPr id="1" name="Shape 1146"/>
        <p:cNvGrpSpPr/>
        <p:nvPr/>
      </p:nvGrpSpPr>
      <p:grpSpPr>
        <a:xfrm>
          <a:off x="0" y="0"/>
          <a:ext cx="0" cy="0"/>
          <a:chOff x="0" y="0"/>
          <a:chExt cx="0" cy="0"/>
        </a:xfrm>
      </p:grpSpPr>
      <p:cxnSp>
        <p:nvCxnSpPr>
          <p:cNvPr id="1147" name="Google Shape;1147;p154"/>
          <p:cNvCxnSpPr/>
          <p:nvPr/>
        </p:nvCxnSpPr>
        <p:spPr>
          <a:xfrm>
            <a:off x="446486" y="447261"/>
            <a:ext cx="8250900" cy="0"/>
          </a:xfrm>
          <a:prstGeom prst="straightConnector1">
            <a:avLst/>
          </a:prstGeom>
          <a:noFill/>
          <a:ln w="9525" cap="flat" cmpd="sng">
            <a:solidFill>
              <a:srgbClr val="000000"/>
            </a:solidFill>
            <a:prstDash val="solid"/>
            <a:miter lim="400000"/>
            <a:headEnd type="none" w="sm" len="sm"/>
            <a:tailEnd type="none" w="sm" len="sm"/>
          </a:ln>
        </p:spPr>
      </p:cxnSp>
      <p:cxnSp>
        <p:nvCxnSpPr>
          <p:cNvPr id="1148" name="Google Shape;1148;p154"/>
          <p:cNvCxnSpPr/>
          <p:nvPr/>
        </p:nvCxnSpPr>
        <p:spPr>
          <a:xfrm>
            <a:off x="446486" y="858741"/>
            <a:ext cx="8250900" cy="0"/>
          </a:xfrm>
          <a:prstGeom prst="straightConnector1">
            <a:avLst/>
          </a:prstGeom>
          <a:noFill/>
          <a:ln w="9525" cap="flat" cmpd="sng">
            <a:solidFill>
              <a:srgbClr val="000000"/>
            </a:solidFill>
            <a:prstDash val="solid"/>
            <a:miter lim="400000"/>
            <a:headEnd type="none" w="sm" len="sm"/>
            <a:tailEnd type="none" w="sm" len="sm"/>
          </a:ln>
        </p:spPr>
      </p:cxnSp>
      <p:grpSp>
        <p:nvGrpSpPr>
          <p:cNvPr id="1149" name="Google Shape;1149;p154"/>
          <p:cNvGrpSpPr/>
          <p:nvPr/>
        </p:nvGrpSpPr>
        <p:grpSpPr>
          <a:xfrm>
            <a:off x="446484" y="1288111"/>
            <a:ext cx="892826" cy="894222"/>
            <a:chOff x="0" y="0"/>
            <a:chExt cx="1269661" cy="1269661"/>
          </a:xfrm>
        </p:grpSpPr>
        <p:pic>
          <p:nvPicPr>
            <p:cNvPr id="1150" name="Google Shape;1150;p154"/>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1151" name="Google Shape;1151;p154"/>
            <p:cNvSpPr/>
            <p:nvPr/>
          </p:nvSpPr>
          <p:spPr>
            <a:xfrm>
              <a:off x="88900" y="355843"/>
              <a:ext cx="1079400" cy="6345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None/>
              </a:pPr>
              <a:r>
                <a:rPr lang="en" sz="1300" b="1">
                  <a:solidFill>
                    <a:srgbClr val="000000"/>
                  </a:solidFill>
                  <a:latin typeface="Helvetica Neue"/>
                  <a:ea typeface="Helvetica Neue"/>
                  <a:cs typeface="Helvetica Neue"/>
                  <a:sym typeface="Helvetica Neue"/>
                </a:rPr>
                <a:t>INSERT STICKER</a:t>
              </a:r>
              <a:br>
                <a:rPr lang="en" sz="1300" b="1">
                  <a:solidFill>
                    <a:srgbClr val="000000"/>
                  </a:solidFill>
                  <a:latin typeface="Helvetica Neue"/>
                  <a:ea typeface="Helvetica Neue"/>
                  <a:cs typeface="Helvetica Neue"/>
                  <a:sym typeface="Helvetica Neue"/>
                </a:rPr>
              </a:br>
              <a:r>
                <a:rPr lang="en" sz="1300" b="1">
                  <a:solidFill>
                    <a:srgbClr val="000000"/>
                  </a:solidFill>
                  <a:latin typeface="Helvetica Neue"/>
                  <a:ea typeface="Helvetica Neue"/>
                  <a:cs typeface="Helvetica Neue"/>
                  <a:sym typeface="Helvetica Neue"/>
                </a:rPr>
                <a:t>TEXT</a:t>
              </a:r>
              <a:endParaRPr sz="1000"/>
            </a:p>
          </p:txBody>
        </p:sp>
      </p:grpSp>
      <p:grpSp>
        <p:nvGrpSpPr>
          <p:cNvPr id="1152" name="Google Shape;1152;p154"/>
          <p:cNvGrpSpPr/>
          <p:nvPr/>
        </p:nvGrpSpPr>
        <p:grpSpPr>
          <a:xfrm>
            <a:off x="1518049" y="1288110"/>
            <a:ext cx="892826" cy="894222"/>
            <a:chOff x="0" y="0"/>
            <a:chExt cx="1269661" cy="1269661"/>
          </a:xfrm>
        </p:grpSpPr>
        <p:pic>
          <p:nvPicPr>
            <p:cNvPr id="1153" name="Google Shape;1153;p154"/>
            <p:cNvPicPr preferRelativeResize="0"/>
            <p:nvPr/>
          </p:nvPicPr>
          <p:blipFill rotWithShape="1">
            <a:blip r:embed="rId3">
              <a:alphaModFix/>
            </a:blip>
            <a:srcRect/>
            <a:stretch/>
          </p:blipFill>
          <p:spPr>
            <a:xfrm>
              <a:off x="0" y="0"/>
              <a:ext cx="1269661" cy="1269661"/>
            </a:xfrm>
            <a:prstGeom prst="rect">
              <a:avLst/>
            </a:prstGeom>
            <a:noFill/>
            <a:ln>
              <a:noFill/>
            </a:ln>
          </p:spPr>
        </p:pic>
        <p:sp>
          <p:nvSpPr>
            <p:cNvPr id="1154" name="Google Shape;1154;p154"/>
            <p:cNvSpPr/>
            <p:nvPr/>
          </p:nvSpPr>
          <p:spPr>
            <a:xfrm>
              <a:off x="101601" y="368543"/>
              <a:ext cx="1079400" cy="6345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None/>
              </a:pPr>
              <a:r>
                <a:rPr lang="en" sz="1300" b="1">
                  <a:solidFill>
                    <a:schemeClr val="lt1"/>
                  </a:solidFill>
                  <a:latin typeface="Helvetica Neue"/>
                  <a:ea typeface="Helvetica Neue"/>
                  <a:cs typeface="Helvetica Neue"/>
                  <a:sym typeface="Helvetica Neue"/>
                </a:rPr>
                <a:t>INSERT STICKER</a:t>
              </a:r>
              <a:br>
                <a:rPr lang="en" sz="1300" b="1">
                  <a:solidFill>
                    <a:schemeClr val="lt1"/>
                  </a:solidFill>
                  <a:latin typeface="Helvetica Neue"/>
                  <a:ea typeface="Helvetica Neue"/>
                  <a:cs typeface="Helvetica Neue"/>
                  <a:sym typeface="Helvetica Neue"/>
                </a:rPr>
              </a:br>
              <a:r>
                <a:rPr lang="en" sz="1300" b="1">
                  <a:solidFill>
                    <a:schemeClr val="lt1"/>
                  </a:solidFill>
                  <a:latin typeface="Helvetica Neue"/>
                  <a:ea typeface="Helvetica Neue"/>
                  <a:cs typeface="Helvetica Neue"/>
                  <a:sym typeface="Helvetica Neue"/>
                </a:rPr>
                <a:t>TEXT</a:t>
              </a:r>
              <a:endParaRPr sz="1000"/>
            </a:p>
          </p:txBody>
        </p:sp>
      </p:grpSp>
      <p:grpSp>
        <p:nvGrpSpPr>
          <p:cNvPr id="1155" name="Google Shape;1155;p154"/>
          <p:cNvGrpSpPr/>
          <p:nvPr/>
        </p:nvGrpSpPr>
        <p:grpSpPr>
          <a:xfrm>
            <a:off x="446484" y="2352592"/>
            <a:ext cx="892826" cy="894222"/>
            <a:chOff x="0" y="0"/>
            <a:chExt cx="1269661" cy="1269661"/>
          </a:xfrm>
        </p:grpSpPr>
        <p:pic>
          <p:nvPicPr>
            <p:cNvPr id="1156" name="Google Shape;1156;p154"/>
            <p:cNvPicPr preferRelativeResize="0"/>
            <p:nvPr/>
          </p:nvPicPr>
          <p:blipFill rotWithShape="1">
            <a:blip r:embed="rId4">
              <a:alphaModFix/>
            </a:blip>
            <a:srcRect/>
            <a:stretch/>
          </p:blipFill>
          <p:spPr>
            <a:xfrm>
              <a:off x="0" y="0"/>
              <a:ext cx="1269661" cy="1269661"/>
            </a:xfrm>
            <a:prstGeom prst="rect">
              <a:avLst/>
            </a:prstGeom>
            <a:noFill/>
            <a:ln>
              <a:noFill/>
            </a:ln>
          </p:spPr>
        </p:pic>
        <p:sp>
          <p:nvSpPr>
            <p:cNvPr id="1157" name="Google Shape;1157;p154"/>
            <p:cNvSpPr/>
            <p:nvPr/>
          </p:nvSpPr>
          <p:spPr>
            <a:xfrm>
              <a:off x="88900" y="343142"/>
              <a:ext cx="1079400" cy="6345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None/>
              </a:pPr>
              <a:r>
                <a:rPr lang="en" sz="1300" b="1">
                  <a:solidFill>
                    <a:schemeClr val="lt1"/>
                  </a:solidFill>
                  <a:latin typeface="Helvetica Neue"/>
                  <a:ea typeface="Helvetica Neue"/>
                  <a:cs typeface="Helvetica Neue"/>
                  <a:sym typeface="Helvetica Neue"/>
                </a:rPr>
                <a:t>INSERT STICKER</a:t>
              </a:r>
              <a:br>
                <a:rPr lang="en" sz="1300" b="1">
                  <a:solidFill>
                    <a:schemeClr val="lt1"/>
                  </a:solidFill>
                  <a:latin typeface="Helvetica Neue"/>
                  <a:ea typeface="Helvetica Neue"/>
                  <a:cs typeface="Helvetica Neue"/>
                  <a:sym typeface="Helvetica Neue"/>
                </a:rPr>
              </a:br>
              <a:r>
                <a:rPr lang="en" sz="1300" b="1">
                  <a:solidFill>
                    <a:schemeClr val="lt1"/>
                  </a:solidFill>
                  <a:latin typeface="Helvetica Neue"/>
                  <a:ea typeface="Helvetica Neue"/>
                  <a:cs typeface="Helvetica Neue"/>
                  <a:sym typeface="Helvetica Neue"/>
                </a:rPr>
                <a:t>TEXT</a:t>
              </a:r>
              <a:endParaRPr sz="1000"/>
            </a:p>
          </p:txBody>
        </p:sp>
      </p:grpSp>
      <p:grpSp>
        <p:nvGrpSpPr>
          <p:cNvPr id="1158" name="Google Shape;1158;p154"/>
          <p:cNvGrpSpPr/>
          <p:nvPr/>
        </p:nvGrpSpPr>
        <p:grpSpPr>
          <a:xfrm>
            <a:off x="1518049" y="2352592"/>
            <a:ext cx="892826" cy="894222"/>
            <a:chOff x="0" y="0"/>
            <a:chExt cx="1269661" cy="1269661"/>
          </a:xfrm>
        </p:grpSpPr>
        <p:pic>
          <p:nvPicPr>
            <p:cNvPr id="1159" name="Google Shape;1159;p154"/>
            <p:cNvPicPr preferRelativeResize="0"/>
            <p:nvPr/>
          </p:nvPicPr>
          <p:blipFill rotWithShape="1">
            <a:blip r:embed="rId5">
              <a:alphaModFix/>
            </a:blip>
            <a:srcRect/>
            <a:stretch/>
          </p:blipFill>
          <p:spPr>
            <a:xfrm>
              <a:off x="0" y="0"/>
              <a:ext cx="1269661" cy="1269661"/>
            </a:xfrm>
            <a:prstGeom prst="rect">
              <a:avLst/>
            </a:prstGeom>
            <a:noFill/>
            <a:ln>
              <a:noFill/>
            </a:ln>
          </p:spPr>
        </p:pic>
        <p:sp>
          <p:nvSpPr>
            <p:cNvPr id="1160" name="Google Shape;1160;p154"/>
            <p:cNvSpPr/>
            <p:nvPr/>
          </p:nvSpPr>
          <p:spPr>
            <a:xfrm>
              <a:off x="101601" y="355843"/>
              <a:ext cx="1079400" cy="6345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None/>
              </a:pPr>
              <a:r>
                <a:rPr lang="en" sz="1300" b="1">
                  <a:solidFill>
                    <a:schemeClr val="lt1"/>
                  </a:solidFill>
                  <a:latin typeface="Helvetica Neue"/>
                  <a:ea typeface="Helvetica Neue"/>
                  <a:cs typeface="Helvetica Neue"/>
                  <a:sym typeface="Helvetica Neue"/>
                </a:rPr>
                <a:t>INSERT STICKER</a:t>
              </a:r>
              <a:br>
                <a:rPr lang="en" sz="1300" b="1">
                  <a:solidFill>
                    <a:schemeClr val="lt1"/>
                  </a:solidFill>
                  <a:latin typeface="Helvetica Neue"/>
                  <a:ea typeface="Helvetica Neue"/>
                  <a:cs typeface="Helvetica Neue"/>
                  <a:sym typeface="Helvetica Neue"/>
                </a:rPr>
              </a:br>
              <a:r>
                <a:rPr lang="en" sz="1300" b="1">
                  <a:solidFill>
                    <a:schemeClr val="lt1"/>
                  </a:solidFill>
                  <a:latin typeface="Helvetica Neue"/>
                  <a:ea typeface="Helvetica Neue"/>
                  <a:cs typeface="Helvetica Neue"/>
                  <a:sym typeface="Helvetica Neue"/>
                </a:rPr>
                <a:t>TEXT</a:t>
              </a:r>
              <a:endParaRPr sz="1000"/>
            </a:p>
          </p:txBody>
        </p:sp>
      </p:grpSp>
      <p:grpSp>
        <p:nvGrpSpPr>
          <p:cNvPr id="1161" name="Google Shape;1161;p154"/>
          <p:cNvGrpSpPr/>
          <p:nvPr/>
        </p:nvGrpSpPr>
        <p:grpSpPr>
          <a:xfrm>
            <a:off x="446484" y="3434963"/>
            <a:ext cx="892826" cy="894222"/>
            <a:chOff x="0" y="0"/>
            <a:chExt cx="1269661" cy="1269661"/>
          </a:xfrm>
        </p:grpSpPr>
        <p:pic>
          <p:nvPicPr>
            <p:cNvPr id="1162" name="Google Shape;1162;p154"/>
            <p:cNvPicPr preferRelativeResize="0"/>
            <p:nvPr/>
          </p:nvPicPr>
          <p:blipFill rotWithShape="1">
            <a:blip r:embed="rId6">
              <a:alphaModFix/>
            </a:blip>
            <a:srcRect/>
            <a:stretch/>
          </p:blipFill>
          <p:spPr>
            <a:xfrm>
              <a:off x="0" y="0"/>
              <a:ext cx="1269661" cy="1269661"/>
            </a:xfrm>
            <a:prstGeom prst="rect">
              <a:avLst/>
            </a:prstGeom>
            <a:noFill/>
            <a:ln>
              <a:noFill/>
            </a:ln>
          </p:spPr>
        </p:pic>
        <p:sp>
          <p:nvSpPr>
            <p:cNvPr id="1163" name="Google Shape;1163;p154"/>
            <p:cNvSpPr/>
            <p:nvPr/>
          </p:nvSpPr>
          <p:spPr>
            <a:xfrm>
              <a:off x="88900" y="343142"/>
              <a:ext cx="1079400" cy="6345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None/>
              </a:pPr>
              <a:r>
                <a:rPr lang="en" sz="1300" b="1">
                  <a:solidFill>
                    <a:schemeClr val="lt1"/>
                  </a:solidFill>
                  <a:latin typeface="Helvetica Neue"/>
                  <a:ea typeface="Helvetica Neue"/>
                  <a:cs typeface="Helvetica Neue"/>
                  <a:sym typeface="Helvetica Neue"/>
                </a:rPr>
                <a:t>INSERT STICKER</a:t>
              </a:r>
              <a:br>
                <a:rPr lang="en" sz="1300" b="1">
                  <a:solidFill>
                    <a:schemeClr val="lt1"/>
                  </a:solidFill>
                  <a:latin typeface="Helvetica Neue"/>
                  <a:ea typeface="Helvetica Neue"/>
                  <a:cs typeface="Helvetica Neue"/>
                  <a:sym typeface="Helvetica Neue"/>
                </a:rPr>
              </a:br>
              <a:r>
                <a:rPr lang="en" sz="1300" b="1">
                  <a:solidFill>
                    <a:schemeClr val="lt1"/>
                  </a:solidFill>
                  <a:latin typeface="Helvetica Neue"/>
                  <a:ea typeface="Helvetica Neue"/>
                  <a:cs typeface="Helvetica Neue"/>
                  <a:sym typeface="Helvetica Neue"/>
                </a:rPr>
                <a:t>TEXT</a:t>
              </a:r>
              <a:endParaRPr sz="1000"/>
            </a:p>
          </p:txBody>
        </p:sp>
      </p:grpSp>
      <p:grpSp>
        <p:nvGrpSpPr>
          <p:cNvPr id="1164" name="Google Shape;1164;p154"/>
          <p:cNvGrpSpPr/>
          <p:nvPr/>
        </p:nvGrpSpPr>
        <p:grpSpPr>
          <a:xfrm>
            <a:off x="1518049" y="3434963"/>
            <a:ext cx="892826" cy="894222"/>
            <a:chOff x="0" y="0"/>
            <a:chExt cx="1269661" cy="1269661"/>
          </a:xfrm>
        </p:grpSpPr>
        <p:pic>
          <p:nvPicPr>
            <p:cNvPr id="1165" name="Google Shape;1165;p154"/>
            <p:cNvPicPr preferRelativeResize="0"/>
            <p:nvPr/>
          </p:nvPicPr>
          <p:blipFill rotWithShape="1">
            <a:blip r:embed="rId7">
              <a:alphaModFix/>
            </a:blip>
            <a:srcRect/>
            <a:stretch/>
          </p:blipFill>
          <p:spPr>
            <a:xfrm>
              <a:off x="0" y="0"/>
              <a:ext cx="1269661" cy="1269661"/>
            </a:xfrm>
            <a:prstGeom prst="rect">
              <a:avLst/>
            </a:prstGeom>
            <a:noFill/>
            <a:ln>
              <a:noFill/>
            </a:ln>
          </p:spPr>
        </p:pic>
        <p:sp>
          <p:nvSpPr>
            <p:cNvPr id="1166" name="Google Shape;1166;p154"/>
            <p:cNvSpPr/>
            <p:nvPr/>
          </p:nvSpPr>
          <p:spPr>
            <a:xfrm>
              <a:off x="101601" y="355843"/>
              <a:ext cx="1079400" cy="6345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None/>
              </a:pPr>
              <a:r>
                <a:rPr lang="en" sz="1300" b="1">
                  <a:solidFill>
                    <a:schemeClr val="lt1"/>
                  </a:solidFill>
                  <a:latin typeface="Helvetica Neue"/>
                  <a:ea typeface="Helvetica Neue"/>
                  <a:cs typeface="Helvetica Neue"/>
                  <a:sym typeface="Helvetica Neue"/>
                </a:rPr>
                <a:t>INSERT STICKER</a:t>
              </a:r>
              <a:br>
                <a:rPr lang="en" sz="1300" b="1">
                  <a:solidFill>
                    <a:schemeClr val="lt1"/>
                  </a:solidFill>
                  <a:latin typeface="Helvetica Neue"/>
                  <a:ea typeface="Helvetica Neue"/>
                  <a:cs typeface="Helvetica Neue"/>
                  <a:sym typeface="Helvetica Neue"/>
                </a:rPr>
              </a:br>
              <a:r>
                <a:rPr lang="en" sz="1300" b="1">
                  <a:solidFill>
                    <a:schemeClr val="lt1"/>
                  </a:solidFill>
                  <a:latin typeface="Helvetica Neue"/>
                  <a:ea typeface="Helvetica Neue"/>
                  <a:cs typeface="Helvetica Neue"/>
                  <a:sym typeface="Helvetica Neue"/>
                </a:rPr>
                <a:t>TEXT</a:t>
              </a:r>
              <a:endParaRPr sz="1000"/>
            </a:p>
          </p:txBody>
        </p:sp>
      </p:grpSp>
      <p:sp>
        <p:nvSpPr>
          <p:cNvPr id="1167" name="Google Shape;1167;p154"/>
          <p:cNvSpPr/>
          <p:nvPr/>
        </p:nvSpPr>
        <p:spPr>
          <a:xfrm>
            <a:off x="6181024" y="1288111"/>
            <a:ext cx="2275500" cy="1431300"/>
          </a:xfrm>
          <a:custGeom>
            <a:avLst/>
            <a:gdLst/>
            <a:ahLst/>
            <a:cxnLst/>
            <a:rect l="l" t="t" r="r" b="b"/>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000000"/>
          </a:solidFill>
          <a:ln>
            <a:noFill/>
          </a:ln>
        </p:spPr>
        <p:txBody>
          <a:bodyPr spcFirstLastPara="1" wrap="square" lIns="196525" tIns="196525" rIns="196525" bIns="196525" anchor="t" anchorCtr="0">
            <a:noAutofit/>
          </a:bodyPr>
          <a:lstStyle/>
          <a:p>
            <a:pPr marL="0" marR="0" lvl="0" indent="0" algn="l" rtl="0">
              <a:lnSpc>
                <a:spcPct val="133333"/>
              </a:lnSpc>
              <a:spcBef>
                <a:spcPts val="0"/>
              </a:spcBef>
              <a:spcAft>
                <a:spcPts val="0"/>
              </a:spcAft>
              <a:buNone/>
            </a:pPr>
            <a:r>
              <a:rPr lang="en" sz="900">
                <a:solidFill>
                  <a:schemeClr val="lt1"/>
                </a:solidFill>
                <a:latin typeface="Helvetica Neue"/>
                <a:ea typeface="Helvetica Neue"/>
                <a:cs typeface="Helvetica Neue"/>
                <a:sym typeface="Helvetica Neue"/>
              </a:rPr>
              <a:t>Insert quote here. Vestibulum suscipit augue a erat tristique sollicitudin. Donec sit amet neque arcu. Vestibulum at rhoncus neque. Vivamus eget vulputate purus. Curabitur venenatis, nisi non faucibus fringilla. —John Doe</a:t>
            </a:r>
            <a:endParaRPr sz="1000"/>
          </a:p>
        </p:txBody>
      </p:sp>
      <p:grpSp>
        <p:nvGrpSpPr>
          <p:cNvPr id="1168" name="Google Shape;1168;p154"/>
          <p:cNvGrpSpPr/>
          <p:nvPr/>
        </p:nvGrpSpPr>
        <p:grpSpPr>
          <a:xfrm>
            <a:off x="2848573" y="1288110"/>
            <a:ext cx="1428545" cy="1430780"/>
            <a:chOff x="0" y="0"/>
            <a:chExt cx="2031492" cy="2031492"/>
          </a:xfrm>
        </p:grpSpPr>
        <p:pic>
          <p:nvPicPr>
            <p:cNvPr id="1169" name="Google Shape;1169;p154"/>
            <p:cNvPicPr preferRelativeResize="0"/>
            <p:nvPr/>
          </p:nvPicPr>
          <p:blipFill rotWithShape="1">
            <a:blip r:embed="rId8">
              <a:alphaModFix/>
            </a:blip>
            <a:srcRect/>
            <a:stretch/>
          </p:blipFill>
          <p:spPr>
            <a:xfrm>
              <a:off x="0" y="0"/>
              <a:ext cx="2031492" cy="2031492"/>
            </a:xfrm>
            <a:prstGeom prst="rect">
              <a:avLst/>
            </a:prstGeom>
            <a:noFill/>
            <a:ln>
              <a:noFill/>
            </a:ln>
          </p:spPr>
        </p:pic>
        <p:sp>
          <p:nvSpPr>
            <p:cNvPr id="1170" name="Google Shape;1170;p154"/>
            <p:cNvSpPr/>
            <p:nvPr/>
          </p:nvSpPr>
          <p:spPr>
            <a:xfrm>
              <a:off x="165100" y="152401"/>
              <a:ext cx="1676400" cy="2193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None/>
              </a:pPr>
              <a:r>
                <a:rPr lang="en" sz="1300" b="1">
                  <a:solidFill>
                    <a:srgbClr val="000000"/>
                  </a:solidFill>
                  <a:latin typeface="Helvetica Neue"/>
                  <a:ea typeface="Helvetica Neue"/>
                  <a:cs typeface="Helvetica Neue"/>
                  <a:sym typeface="Helvetica Neue"/>
                </a:rPr>
                <a:t>INSERT TERM</a:t>
              </a:r>
              <a:endParaRPr sz="1000"/>
            </a:p>
          </p:txBody>
        </p:sp>
        <p:sp>
          <p:nvSpPr>
            <p:cNvPr id="1171" name="Google Shape;1171;p154"/>
            <p:cNvSpPr/>
            <p:nvPr/>
          </p:nvSpPr>
          <p:spPr>
            <a:xfrm>
              <a:off x="165100" y="419100"/>
              <a:ext cx="1676400" cy="14322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None/>
              </a:pPr>
              <a:r>
                <a:rPr lang="en" sz="900">
                  <a:solidFill>
                    <a:srgbClr val="000000"/>
                  </a:solidFill>
                  <a:latin typeface="Helvetica Neue"/>
                  <a:ea typeface="Helvetica Neue"/>
                  <a:cs typeface="Helvetica Neue"/>
                  <a:sym typeface="Helvetica Neue"/>
                </a:rPr>
                <a:t>Insert glossary definition here. Lorem ipsum dolor sit amet, consectetur adipiscing elit. Vivamus erat leo, volutpat et ultrices eget, faucibus ut orci.</a:t>
              </a:r>
              <a:endParaRPr sz="1000"/>
            </a:p>
          </p:txBody>
        </p:sp>
      </p:grpSp>
      <p:grpSp>
        <p:nvGrpSpPr>
          <p:cNvPr id="1172" name="Google Shape;1172;p154"/>
          <p:cNvGrpSpPr/>
          <p:nvPr/>
        </p:nvGrpSpPr>
        <p:grpSpPr>
          <a:xfrm>
            <a:off x="4473778" y="1288111"/>
            <a:ext cx="1428545" cy="1430780"/>
            <a:chOff x="0" y="0"/>
            <a:chExt cx="2031492" cy="2031492"/>
          </a:xfrm>
        </p:grpSpPr>
        <p:pic>
          <p:nvPicPr>
            <p:cNvPr id="1173" name="Google Shape;1173;p154"/>
            <p:cNvPicPr preferRelativeResize="0"/>
            <p:nvPr/>
          </p:nvPicPr>
          <p:blipFill rotWithShape="1">
            <a:blip r:embed="rId9">
              <a:alphaModFix/>
            </a:blip>
            <a:srcRect/>
            <a:stretch/>
          </p:blipFill>
          <p:spPr>
            <a:xfrm>
              <a:off x="0" y="0"/>
              <a:ext cx="2031492" cy="2031492"/>
            </a:xfrm>
            <a:prstGeom prst="rect">
              <a:avLst/>
            </a:prstGeom>
            <a:noFill/>
            <a:ln>
              <a:noFill/>
            </a:ln>
          </p:spPr>
        </p:pic>
        <p:sp>
          <p:nvSpPr>
            <p:cNvPr id="1174" name="Google Shape;1174;p154"/>
            <p:cNvSpPr/>
            <p:nvPr/>
          </p:nvSpPr>
          <p:spPr>
            <a:xfrm>
              <a:off x="177801" y="152401"/>
              <a:ext cx="1676400" cy="2193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None/>
              </a:pPr>
              <a:r>
                <a:rPr lang="en" sz="1300" b="1">
                  <a:solidFill>
                    <a:schemeClr val="lt1"/>
                  </a:solidFill>
                  <a:latin typeface="Helvetica Neue"/>
                  <a:ea typeface="Helvetica Neue"/>
                  <a:cs typeface="Helvetica Neue"/>
                  <a:sym typeface="Helvetica Neue"/>
                </a:rPr>
                <a:t>INSERT TERM</a:t>
              </a:r>
              <a:endParaRPr sz="1000"/>
            </a:p>
          </p:txBody>
        </p:sp>
        <p:sp>
          <p:nvSpPr>
            <p:cNvPr id="1175" name="Google Shape;1175;p154"/>
            <p:cNvSpPr/>
            <p:nvPr/>
          </p:nvSpPr>
          <p:spPr>
            <a:xfrm>
              <a:off x="177801" y="419100"/>
              <a:ext cx="1676400" cy="14322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None/>
              </a:pPr>
              <a:r>
                <a:rPr lang="en" sz="900">
                  <a:solidFill>
                    <a:schemeClr val="lt1"/>
                  </a:solidFill>
                  <a:latin typeface="Helvetica Neue"/>
                  <a:ea typeface="Helvetica Neue"/>
                  <a:cs typeface="Helvetica Neue"/>
                  <a:sym typeface="Helvetica Neue"/>
                </a:rPr>
                <a:t>Insert glossary definition here. Lorem ipsum dolor sit amet, consectetur adipiscing elit. Vivamus erat leo, volutpat et ultrices eget, faucibus ut orci.</a:t>
              </a:r>
              <a:endParaRPr sz="1000"/>
            </a:p>
          </p:txBody>
        </p:sp>
      </p:grpSp>
      <p:grpSp>
        <p:nvGrpSpPr>
          <p:cNvPr id="1176" name="Google Shape;1176;p154"/>
          <p:cNvGrpSpPr/>
          <p:nvPr/>
        </p:nvGrpSpPr>
        <p:grpSpPr>
          <a:xfrm>
            <a:off x="2848573" y="2898250"/>
            <a:ext cx="1428545" cy="1430780"/>
            <a:chOff x="0" y="0"/>
            <a:chExt cx="2031492" cy="2031492"/>
          </a:xfrm>
        </p:grpSpPr>
        <p:pic>
          <p:nvPicPr>
            <p:cNvPr id="1177" name="Google Shape;1177;p154"/>
            <p:cNvPicPr preferRelativeResize="0"/>
            <p:nvPr/>
          </p:nvPicPr>
          <p:blipFill rotWithShape="1">
            <a:blip r:embed="rId10">
              <a:alphaModFix/>
            </a:blip>
            <a:srcRect/>
            <a:stretch/>
          </p:blipFill>
          <p:spPr>
            <a:xfrm>
              <a:off x="0" y="0"/>
              <a:ext cx="2031492" cy="2031492"/>
            </a:xfrm>
            <a:prstGeom prst="rect">
              <a:avLst/>
            </a:prstGeom>
            <a:noFill/>
            <a:ln>
              <a:noFill/>
            </a:ln>
          </p:spPr>
        </p:pic>
        <p:sp>
          <p:nvSpPr>
            <p:cNvPr id="1178" name="Google Shape;1178;p154"/>
            <p:cNvSpPr/>
            <p:nvPr/>
          </p:nvSpPr>
          <p:spPr>
            <a:xfrm>
              <a:off x="165100" y="177800"/>
              <a:ext cx="1676400" cy="2193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None/>
              </a:pPr>
              <a:r>
                <a:rPr lang="en" sz="1300" b="1">
                  <a:solidFill>
                    <a:schemeClr val="lt1"/>
                  </a:solidFill>
                  <a:latin typeface="Helvetica Neue"/>
                  <a:ea typeface="Helvetica Neue"/>
                  <a:cs typeface="Helvetica Neue"/>
                  <a:sym typeface="Helvetica Neue"/>
                </a:rPr>
                <a:t>INSERT TERM</a:t>
              </a:r>
              <a:endParaRPr sz="1000"/>
            </a:p>
          </p:txBody>
        </p:sp>
        <p:sp>
          <p:nvSpPr>
            <p:cNvPr id="1179" name="Google Shape;1179;p154"/>
            <p:cNvSpPr/>
            <p:nvPr/>
          </p:nvSpPr>
          <p:spPr>
            <a:xfrm>
              <a:off x="165100" y="444500"/>
              <a:ext cx="1676400" cy="14322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None/>
              </a:pPr>
              <a:r>
                <a:rPr lang="en" sz="900">
                  <a:solidFill>
                    <a:schemeClr val="lt1"/>
                  </a:solidFill>
                  <a:latin typeface="Helvetica Neue"/>
                  <a:ea typeface="Helvetica Neue"/>
                  <a:cs typeface="Helvetica Neue"/>
                  <a:sym typeface="Helvetica Neue"/>
                </a:rPr>
                <a:t>Insert glossary definition here. Lorem ipsum dolor sit amet, consectetur adipiscing elit. Vivamus erat leo, volutpat et ultrices eget, faucibus ut orci.</a:t>
              </a:r>
              <a:endParaRPr sz="1000"/>
            </a:p>
          </p:txBody>
        </p:sp>
      </p:grpSp>
      <p:grpSp>
        <p:nvGrpSpPr>
          <p:cNvPr id="1180" name="Google Shape;1180;p154"/>
          <p:cNvGrpSpPr/>
          <p:nvPr/>
        </p:nvGrpSpPr>
        <p:grpSpPr>
          <a:xfrm>
            <a:off x="4473778" y="2898250"/>
            <a:ext cx="1428545" cy="1430780"/>
            <a:chOff x="0" y="0"/>
            <a:chExt cx="2031492" cy="2031492"/>
          </a:xfrm>
        </p:grpSpPr>
        <p:pic>
          <p:nvPicPr>
            <p:cNvPr id="1181" name="Google Shape;1181;p154"/>
            <p:cNvPicPr preferRelativeResize="0"/>
            <p:nvPr/>
          </p:nvPicPr>
          <p:blipFill rotWithShape="1">
            <a:blip r:embed="rId11">
              <a:alphaModFix/>
            </a:blip>
            <a:srcRect/>
            <a:stretch/>
          </p:blipFill>
          <p:spPr>
            <a:xfrm>
              <a:off x="0" y="0"/>
              <a:ext cx="2031492" cy="2031492"/>
            </a:xfrm>
            <a:prstGeom prst="rect">
              <a:avLst/>
            </a:prstGeom>
            <a:noFill/>
            <a:ln>
              <a:noFill/>
            </a:ln>
          </p:spPr>
        </p:pic>
        <p:sp>
          <p:nvSpPr>
            <p:cNvPr id="1182" name="Google Shape;1182;p154"/>
            <p:cNvSpPr/>
            <p:nvPr/>
          </p:nvSpPr>
          <p:spPr>
            <a:xfrm>
              <a:off x="177801" y="177800"/>
              <a:ext cx="1676400" cy="2193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None/>
              </a:pPr>
              <a:r>
                <a:rPr lang="en" sz="1300" b="1">
                  <a:solidFill>
                    <a:schemeClr val="lt1"/>
                  </a:solidFill>
                  <a:latin typeface="Helvetica Neue"/>
                  <a:ea typeface="Helvetica Neue"/>
                  <a:cs typeface="Helvetica Neue"/>
                  <a:sym typeface="Helvetica Neue"/>
                </a:rPr>
                <a:t>INSERT TERM</a:t>
              </a:r>
              <a:endParaRPr sz="1000"/>
            </a:p>
          </p:txBody>
        </p:sp>
        <p:sp>
          <p:nvSpPr>
            <p:cNvPr id="1183" name="Google Shape;1183;p154"/>
            <p:cNvSpPr/>
            <p:nvPr/>
          </p:nvSpPr>
          <p:spPr>
            <a:xfrm>
              <a:off x="177801" y="444500"/>
              <a:ext cx="1676400" cy="14322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None/>
              </a:pPr>
              <a:r>
                <a:rPr lang="en" sz="900">
                  <a:solidFill>
                    <a:schemeClr val="lt1"/>
                  </a:solidFill>
                  <a:latin typeface="Helvetica Neue"/>
                  <a:ea typeface="Helvetica Neue"/>
                  <a:cs typeface="Helvetica Neue"/>
                  <a:sym typeface="Helvetica Neue"/>
                </a:rPr>
                <a:t>Insert glossary definition here. Lorem ipsum dolor sit amet, consectetur adipiscing elit. Vivamus erat leo, volutpat et ultrices eget, faucibus ut orci.</a:t>
              </a:r>
              <a:endParaRPr sz="1000"/>
            </a:p>
          </p:txBody>
        </p:sp>
      </p:grpSp>
      <p:sp>
        <p:nvSpPr>
          <p:cNvPr id="1184" name="Google Shape;1184;p154"/>
          <p:cNvSpPr/>
          <p:nvPr/>
        </p:nvSpPr>
        <p:spPr>
          <a:xfrm>
            <a:off x="6181024" y="2898250"/>
            <a:ext cx="2275500" cy="1431300"/>
          </a:xfrm>
          <a:custGeom>
            <a:avLst/>
            <a:gdLst/>
            <a:ahLst/>
            <a:cxnLst/>
            <a:rect l="l" t="t" r="r" b="b"/>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196525" tIns="196525" rIns="196525" bIns="196525" anchor="t" anchorCtr="0">
            <a:noAutofit/>
          </a:bodyPr>
          <a:lstStyle/>
          <a:p>
            <a:pPr marL="0" marR="0" lvl="0" indent="0" algn="l" rtl="0">
              <a:lnSpc>
                <a:spcPct val="133333"/>
              </a:lnSpc>
              <a:spcBef>
                <a:spcPts val="0"/>
              </a:spcBef>
              <a:spcAft>
                <a:spcPts val="0"/>
              </a:spcAft>
              <a:buNone/>
            </a:pPr>
            <a:r>
              <a:rPr lang="en" sz="900">
                <a:solidFill>
                  <a:srgbClr val="000000"/>
                </a:solidFill>
                <a:latin typeface="Helvetica Neue"/>
                <a:ea typeface="Helvetica Neue"/>
                <a:cs typeface="Helvetica Neue"/>
                <a:sym typeface="Helvetica Neue"/>
              </a:rPr>
              <a:t>Insert quote here. Vestibulum suscipit augue a erat tristique sollicitudin. Donec sit amet neque arcu. Vestibulum at rhoncus neque. Vivamus eget vulputate purus. Curabitur venenatis, nisi non faucibus fringilla. —John Doe</a:t>
            </a:r>
            <a:endParaRPr sz="1000"/>
          </a:p>
        </p:txBody>
      </p:sp>
      <p:sp>
        <p:nvSpPr>
          <p:cNvPr id="1185" name="Google Shape;1185;p154"/>
          <p:cNvSpPr txBox="1">
            <a:spLocks noGrp="1"/>
          </p:cNvSpPr>
          <p:nvPr>
            <p:ph type="body" idx="1"/>
          </p:nvPr>
        </p:nvSpPr>
        <p:spPr>
          <a:xfrm>
            <a:off x="446484" y="518824"/>
            <a:ext cx="5429100" cy="303900"/>
          </a:xfrm>
          <a:prstGeom prst="rect">
            <a:avLst/>
          </a:prstGeom>
          <a:noFill/>
          <a:ln>
            <a:noFill/>
          </a:ln>
        </p:spPr>
        <p:txBody>
          <a:bodyPr spcFirstLastPara="1" wrap="square" lIns="64325" tIns="64325" rIns="64325" bIns="64325" anchor="t" anchorCtr="0"/>
          <a:lstStyle>
            <a:lvl1pPr marL="457200" marR="0" lvl="0" indent="-228600" algn="l" rtl="0">
              <a:lnSpc>
                <a:spcPct val="96969"/>
              </a:lnSpc>
              <a:spcBef>
                <a:spcPts val="0"/>
              </a:spcBef>
              <a:spcAft>
                <a:spcPts val="0"/>
              </a:spcAft>
              <a:buClr>
                <a:srgbClr val="000000"/>
              </a:buClr>
              <a:buSzPts val="1000"/>
              <a:buFont typeface="Helvetica Neue"/>
              <a:buNone/>
              <a:defRPr sz="2300" b="1" i="0" u="none" strike="noStrike" cap="none">
                <a:solidFill>
                  <a:srgbClr val="000000"/>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186" name="Google Shape;1186;p154"/>
          <p:cNvSpPr txBox="1">
            <a:spLocks noGrp="1"/>
          </p:cNvSpPr>
          <p:nvPr>
            <p:ph type="sldNum" idx="12"/>
          </p:nvPr>
        </p:nvSpPr>
        <p:spPr>
          <a:xfrm>
            <a:off x="8447494" y="521117"/>
            <a:ext cx="360600" cy="299700"/>
          </a:xfrm>
          <a:prstGeom prst="rect">
            <a:avLst/>
          </a:prstGeom>
          <a:noFill/>
          <a:ln>
            <a:noFill/>
          </a:ln>
        </p:spPr>
        <p:txBody>
          <a:bodyPr spcFirstLastPara="1" wrap="square" lIns="0" tIns="0" rIns="0" bIns="0" anchor="ctr" anchorCtr="0">
            <a:noAutofit/>
          </a:bodyPr>
          <a:lstStyle>
            <a:lvl1pPr marL="0" marR="0" lvl="0" indent="0" algn="l" rtl="0">
              <a:lnSpc>
                <a:spcPct val="96969"/>
              </a:lnSpc>
              <a:spcBef>
                <a:spcPts val="0"/>
              </a:spcBef>
              <a:buNone/>
              <a:defRPr sz="2300" b="1">
                <a:solidFill>
                  <a:srgbClr val="000000"/>
                </a:solidFill>
                <a:latin typeface="Helvetica Neue"/>
                <a:ea typeface="Helvetica Neue"/>
                <a:cs typeface="Helvetica Neue"/>
                <a:sym typeface="Helvetica Neue"/>
              </a:defRPr>
            </a:lvl1pPr>
            <a:lvl2pPr marL="0" marR="0" lvl="1" indent="0" algn="l" rtl="0">
              <a:lnSpc>
                <a:spcPct val="96969"/>
              </a:lnSpc>
              <a:spcBef>
                <a:spcPts val="0"/>
              </a:spcBef>
              <a:buNone/>
              <a:defRPr sz="2300" b="1">
                <a:solidFill>
                  <a:srgbClr val="000000"/>
                </a:solidFill>
                <a:latin typeface="Helvetica Neue"/>
                <a:ea typeface="Helvetica Neue"/>
                <a:cs typeface="Helvetica Neue"/>
                <a:sym typeface="Helvetica Neue"/>
              </a:defRPr>
            </a:lvl2pPr>
            <a:lvl3pPr marL="0" marR="0" lvl="2" indent="0" algn="l" rtl="0">
              <a:lnSpc>
                <a:spcPct val="96969"/>
              </a:lnSpc>
              <a:spcBef>
                <a:spcPts val="0"/>
              </a:spcBef>
              <a:buNone/>
              <a:defRPr sz="2300" b="1">
                <a:solidFill>
                  <a:srgbClr val="000000"/>
                </a:solidFill>
                <a:latin typeface="Helvetica Neue"/>
                <a:ea typeface="Helvetica Neue"/>
                <a:cs typeface="Helvetica Neue"/>
                <a:sym typeface="Helvetica Neue"/>
              </a:defRPr>
            </a:lvl3pPr>
            <a:lvl4pPr marL="0" marR="0" lvl="3" indent="0" algn="l" rtl="0">
              <a:lnSpc>
                <a:spcPct val="96969"/>
              </a:lnSpc>
              <a:spcBef>
                <a:spcPts val="0"/>
              </a:spcBef>
              <a:buNone/>
              <a:defRPr sz="2300" b="1">
                <a:solidFill>
                  <a:srgbClr val="000000"/>
                </a:solidFill>
                <a:latin typeface="Helvetica Neue"/>
                <a:ea typeface="Helvetica Neue"/>
                <a:cs typeface="Helvetica Neue"/>
                <a:sym typeface="Helvetica Neue"/>
              </a:defRPr>
            </a:lvl4pPr>
            <a:lvl5pPr marL="0" marR="0" lvl="4" indent="0" algn="l" rtl="0">
              <a:lnSpc>
                <a:spcPct val="96969"/>
              </a:lnSpc>
              <a:spcBef>
                <a:spcPts val="0"/>
              </a:spcBef>
              <a:buNone/>
              <a:defRPr sz="2300" b="1">
                <a:solidFill>
                  <a:srgbClr val="000000"/>
                </a:solidFill>
                <a:latin typeface="Helvetica Neue"/>
                <a:ea typeface="Helvetica Neue"/>
                <a:cs typeface="Helvetica Neue"/>
                <a:sym typeface="Helvetica Neue"/>
              </a:defRPr>
            </a:lvl5pPr>
            <a:lvl6pPr marL="0" marR="0" lvl="5" indent="0" algn="l" rtl="0">
              <a:lnSpc>
                <a:spcPct val="96969"/>
              </a:lnSpc>
              <a:spcBef>
                <a:spcPts val="0"/>
              </a:spcBef>
              <a:buNone/>
              <a:defRPr sz="2300" b="1">
                <a:solidFill>
                  <a:srgbClr val="000000"/>
                </a:solidFill>
                <a:latin typeface="Helvetica Neue"/>
                <a:ea typeface="Helvetica Neue"/>
                <a:cs typeface="Helvetica Neue"/>
                <a:sym typeface="Helvetica Neue"/>
              </a:defRPr>
            </a:lvl6pPr>
            <a:lvl7pPr marL="0" marR="0" lvl="6" indent="0" algn="l" rtl="0">
              <a:lnSpc>
                <a:spcPct val="96969"/>
              </a:lnSpc>
              <a:spcBef>
                <a:spcPts val="0"/>
              </a:spcBef>
              <a:buNone/>
              <a:defRPr sz="2300" b="1">
                <a:solidFill>
                  <a:srgbClr val="000000"/>
                </a:solidFill>
                <a:latin typeface="Helvetica Neue"/>
                <a:ea typeface="Helvetica Neue"/>
                <a:cs typeface="Helvetica Neue"/>
                <a:sym typeface="Helvetica Neue"/>
              </a:defRPr>
            </a:lvl7pPr>
            <a:lvl8pPr marL="0" marR="0" lvl="7" indent="0" algn="l" rtl="0">
              <a:lnSpc>
                <a:spcPct val="96969"/>
              </a:lnSpc>
              <a:spcBef>
                <a:spcPts val="0"/>
              </a:spcBef>
              <a:buNone/>
              <a:defRPr sz="2300" b="1">
                <a:solidFill>
                  <a:srgbClr val="000000"/>
                </a:solidFill>
                <a:latin typeface="Helvetica Neue"/>
                <a:ea typeface="Helvetica Neue"/>
                <a:cs typeface="Helvetica Neue"/>
                <a:sym typeface="Helvetica Neue"/>
              </a:defRPr>
            </a:lvl8pPr>
            <a:lvl9pPr marL="0" marR="0" lvl="8" indent="0" algn="l" rtl="0">
              <a:lnSpc>
                <a:spcPct val="96969"/>
              </a:lnSpc>
              <a:spcBef>
                <a:spcPts val="0"/>
              </a:spcBef>
              <a:buNone/>
              <a:defRPr sz="2300" b="1">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matchingName="Activity">
  <p:cSld name="Activity">
    <p:bg>
      <p:bgPr>
        <a:solidFill>
          <a:srgbClr val="FFFFFF"/>
        </a:solidFill>
        <a:effectLst/>
      </p:bgPr>
    </p:bg>
    <p:spTree>
      <p:nvGrpSpPr>
        <p:cNvPr id="1" name="Shape 1187"/>
        <p:cNvGrpSpPr/>
        <p:nvPr/>
      </p:nvGrpSpPr>
      <p:grpSpPr>
        <a:xfrm>
          <a:off x="0" y="0"/>
          <a:ext cx="0" cy="0"/>
          <a:chOff x="0" y="0"/>
          <a:chExt cx="0" cy="0"/>
        </a:xfrm>
      </p:grpSpPr>
      <p:cxnSp>
        <p:nvCxnSpPr>
          <p:cNvPr id="1188" name="Google Shape;1188;p155"/>
          <p:cNvCxnSpPr/>
          <p:nvPr/>
        </p:nvCxnSpPr>
        <p:spPr>
          <a:xfrm>
            <a:off x="446486" y="447261"/>
            <a:ext cx="8250900" cy="0"/>
          </a:xfrm>
          <a:prstGeom prst="straightConnector1">
            <a:avLst/>
          </a:prstGeom>
          <a:noFill/>
          <a:ln w="9525" cap="flat" cmpd="sng">
            <a:solidFill>
              <a:srgbClr val="000000"/>
            </a:solidFill>
            <a:prstDash val="solid"/>
            <a:miter lim="400000"/>
            <a:headEnd type="none" w="sm" len="sm"/>
            <a:tailEnd type="none" w="sm" len="sm"/>
          </a:ln>
        </p:spPr>
      </p:cxnSp>
      <p:cxnSp>
        <p:nvCxnSpPr>
          <p:cNvPr id="1189" name="Google Shape;1189;p155"/>
          <p:cNvCxnSpPr/>
          <p:nvPr/>
        </p:nvCxnSpPr>
        <p:spPr>
          <a:xfrm>
            <a:off x="446486" y="858741"/>
            <a:ext cx="8250900" cy="0"/>
          </a:xfrm>
          <a:prstGeom prst="straightConnector1">
            <a:avLst/>
          </a:prstGeom>
          <a:noFill/>
          <a:ln w="9525" cap="flat" cmpd="sng">
            <a:solidFill>
              <a:srgbClr val="000000"/>
            </a:solidFill>
            <a:prstDash val="solid"/>
            <a:miter lim="400000"/>
            <a:headEnd type="none" w="sm" len="sm"/>
            <a:tailEnd type="none" w="sm" len="sm"/>
          </a:ln>
        </p:spPr>
      </p:cxnSp>
      <p:grpSp>
        <p:nvGrpSpPr>
          <p:cNvPr id="1190" name="Google Shape;1190;p155"/>
          <p:cNvGrpSpPr/>
          <p:nvPr/>
        </p:nvGrpSpPr>
        <p:grpSpPr>
          <a:xfrm>
            <a:off x="973337" y="2204997"/>
            <a:ext cx="892826" cy="894222"/>
            <a:chOff x="0" y="0"/>
            <a:chExt cx="1269661" cy="1269661"/>
          </a:xfrm>
        </p:grpSpPr>
        <p:pic>
          <p:nvPicPr>
            <p:cNvPr id="1191" name="Google Shape;1191;p155"/>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1192" name="Google Shape;1192;p155"/>
            <p:cNvSpPr/>
            <p:nvPr/>
          </p:nvSpPr>
          <p:spPr>
            <a:xfrm>
              <a:off x="88900" y="446973"/>
              <a:ext cx="1079400" cy="4269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None/>
              </a:pPr>
              <a:r>
                <a:rPr lang="en" sz="1300" b="1">
                  <a:solidFill>
                    <a:schemeClr val="lt1"/>
                  </a:solidFill>
                  <a:latin typeface="Helvetica Neue"/>
                  <a:ea typeface="Helvetica Neue"/>
                  <a:cs typeface="Helvetica Neue"/>
                  <a:sym typeface="Helvetica Neue"/>
                </a:rPr>
                <a:t>EXERCISE</a:t>
              </a:r>
              <a:endParaRPr sz="1000"/>
            </a:p>
          </p:txBody>
        </p:sp>
      </p:grpSp>
      <p:cxnSp>
        <p:nvCxnSpPr>
          <p:cNvPr id="1193" name="Google Shape;1193;p155"/>
          <p:cNvCxnSpPr/>
          <p:nvPr/>
        </p:nvCxnSpPr>
        <p:spPr>
          <a:xfrm rot="10800000" flipH="1">
            <a:off x="2750347" y="2284391"/>
            <a:ext cx="2626200" cy="300"/>
          </a:xfrm>
          <a:prstGeom prst="straightConnector1">
            <a:avLst/>
          </a:prstGeom>
          <a:noFill/>
          <a:ln w="9525" cap="flat" cmpd="sng">
            <a:solidFill>
              <a:srgbClr val="000000"/>
            </a:solidFill>
            <a:prstDash val="solid"/>
            <a:miter lim="400000"/>
            <a:headEnd type="none" w="sm" len="sm"/>
            <a:tailEnd type="none" w="sm" len="sm"/>
          </a:ln>
        </p:spPr>
      </p:cxnSp>
      <p:cxnSp>
        <p:nvCxnSpPr>
          <p:cNvPr id="1194" name="Google Shape;1194;p155"/>
          <p:cNvCxnSpPr/>
          <p:nvPr/>
        </p:nvCxnSpPr>
        <p:spPr>
          <a:xfrm rot="10800000" flipH="1">
            <a:off x="2750347" y="3790230"/>
            <a:ext cx="2626200" cy="300"/>
          </a:xfrm>
          <a:prstGeom prst="straightConnector1">
            <a:avLst/>
          </a:prstGeom>
          <a:noFill/>
          <a:ln w="9525" cap="flat" cmpd="sng">
            <a:solidFill>
              <a:srgbClr val="000000"/>
            </a:solidFill>
            <a:prstDash val="solid"/>
            <a:miter lim="400000"/>
            <a:headEnd type="none" w="sm" len="sm"/>
            <a:tailEnd type="none" w="sm" len="sm"/>
          </a:ln>
        </p:spPr>
      </p:cxnSp>
      <p:sp>
        <p:nvSpPr>
          <p:cNvPr id="1195" name="Google Shape;1195;p155"/>
          <p:cNvSpPr/>
          <p:nvPr/>
        </p:nvSpPr>
        <p:spPr>
          <a:xfrm>
            <a:off x="2750347" y="2105787"/>
            <a:ext cx="2625000" cy="216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400" b="1" cap="none">
                <a:solidFill>
                  <a:srgbClr val="000000"/>
                </a:solidFill>
                <a:latin typeface="Helvetica Neue"/>
                <a:ea typeface="Helvetica Neue"/>
                <a:cs typeface="Helvetica Neue"/>
                <a:sym typeface="Helvetica Neue"/>
              </a:rPr>
              <a:t>TIMING</a:t>
            </a:r>
            <a:endParaRPr sz="1000"/>
          </a:p>
        </p:txBody>
      </p:sp>
      <p:sp>
        <p:nvSpPr>
          <p:cNvPr id="1196" name="Google Shape;1196;p155"/>
          <p:cNvSpPr/>
          <p:nvPr/>
        </p:nvSpPr>
        <p:spPr>
          <a:xfrm>
            <a:off x="2750347" y="3602679"/>
            <a:ext cx="2625000" cy="216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400" b="1" cap="none">
                <a:solidFill>
                  <a:srgbClr val="000000"/>
                </a:solidFill>
                <a:latin typeface="Helvetica Neue"/>
                <a:ea typeface="Helvetica Neue"/>
                <a:cs typeface="Helvetica Neue"/>
                <a:sym typeface="Helvetica Neue"/>
              </a:rPr>
              <a:t>DELIVERABLE</a:t>
            </a:r>
            <a:endParaRPr sz="1000"/>
          </a:p>
        </p:txBody>
      </p:sp>
      <p:cxnSp>
        <p:nvCxnSpPr>
          <p:cNvPr id="1197" name="Google Shape;1197;p155"/>
          <p:cNvCxnSpPr/>
          <p:nvPr/>
        </p:nvCxnSpPr>
        <p:spPr>
          <a:xfrm rot="10800000" flipH="1">
            <a:off x="2750347" y="1565677"/>
            <a:ext cx="2626200" cy="300"/>
          </a:xfrm>
          <a:prstGeom prst="straightConnector1">
            <a:avLst/>
          </a:prstGeom>
          <a:noFill/>
          <a:ln w="9525" cap="flat" cmpd="sng">
            <a:solidFill>
              <a:srgbClr val="000000"/>
            </a:solidFill>
            <a:prstDash val="solid"/>
            <a:miter lim="400000"/>
            <a:headEnd type="none" w="sm" len="sm"/>
            <a:tailEnd type="none" w="sm" len="sm"/>
          </a:ln>
        </p:spPr>
      </p:cxnSp>
      <p:sp>
        <p:nvSpPr>
          <p:cNvPr id="1198" name="Google Shape;1198;p155"/>
          <p:cNvSpPr/>
          <p:nvPr/>
        </p:nvSpPr>
        <p:spPr>
          <a:xfrm>
            <a:off x="2750347" y="1387073"/>
            <a:ext cx="2625000" cy="216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400" b="1" cap="none">
                <a:solidFill>
                  <a:srgbClr val="000000"/>
                </a:solidFill>
                <a:latin typeface="Helvetica Neue"/>
                <a:ea typeface="Helvetica Neue"/>
                <a:cs typeface="Helvetica Neue"/>
                <a:sym typeface="Helvetica Neue"/>
              </a:rPr>
              <a:t>KEY OBJECTIVE(S)</a:t>
            </a:r>
            <a:endParaRPr sz="1000"/>
          </a:p>
        </p:txBody>
      </p:sp>
      <p:cxnSp>
        <p:nvCxnSpPr>
          <p:cNvPr id="1199" name="Google Shape;1199;p155"/>
          <p:cNvCxnSpPr/>
          <p:nvPr/>
        </p:nvCxnSpPr>
        <p:spPr>
          <a:xfrm rot="10800000">
            <a:off x="2268144" y="1270402"/>
            <a:ext cx="0" cy="3120600"/>
          </a:xfrm>
          <a:prstGeom prst="straightConnector1">
            <a:avLst/>
          </a:prstGeom>
          <a:noFill/>
          <a:ln w="12700" cap="flat" cmpd="sng">
            <a:solidFill>
              <a:srgbClr val="EAEAEA"/>
            </a:solidFill>
            <a:prstDash val="solid"/>
            <a:miter lim="400000"/>
            <a:headEnd type="none" w="sm" len="sm"/>
            <a:tailEnd type="none" w="sm" len="sm"/>
          </a:ln>
        </p:spPr>
      </p:cxnSp>
      <p:sp>
        <p:nvSpPr>
          <p:cNvPr id="1200" name="Google Shape;1200;p155"/>
          <p:cNvSpPr txBox="1">
            <a:spLocks noGrp="1"/>
          </p:cNvSpPr>
          <p:nvPr>
            <p:ph type="body" idx="1"/>
          </p:nvPr>
        </p:nvSpPr>
        <p:spPr>
          <a:xfrm>
            <a:off x="446484" y="518824"/>
            <a:ext cx="5429100" cy="303900"/>
          </a:xfrm>
          <a:prstGeom prst="rect">
            <a:avLst/>
          </a:prstGeom>
          <a:noFill/>
          <a:ln>
            <a:noFill/>
          </a:ln>
        </p:spPr>
        <p:txBody>
          <a:bodyPr spcFirstLastPara="1" wrap="square" lIns="64325" tIns="64325" rIns="64325" bIns="64325" anchor="t" anchorCtr="0"/>
          <a:lstStyle>
            <a:lvl1pPr marL="457200" marR="0" lvl="0" indent="-228600" algn="l" rtl="0">
              <a:lnSpc>
                <a:spcPct val="96969"/>
              </a:lnSpc>
              <a:spcBef>
                <a:spcPts val="0"/>
              </a:spcBef>
              <a:spcAft>
                <a:spcPts val="0"/>
              </a:spcAft>
              <a:buClr>
                <a:srgbClr val="000000"/>
              </a:buClr>
              <a:buSzPts val="1000"/>
              <a:buFont typeface="Helvetica Neue"/>
              <a:buNone/>
              <a:defRPr sz="2300" b="1" i="0" u="none" strike="noStrike" cap="none">
                <a:solidFill>
                  <a:srgbClr val="000000"/>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201" name="Google Shape;1201;p155"/>
          <p:cNvSpPr txBox="1">
            <a:spLocks noGrp="1"/>
          </p:cNvSpPr>
          <p:nvPr>
            <p:ph type="sldNum" idx="12"/>
          </p:nvPr>
        </p:nvSpPr>
        <p:spPr>
          <a:xfrm>
            <a:off x="8447494" y="521117"/>
            <a:ext cx="360600" cy="299700"/>
          </a:xfrm>
          <a:prstGeom prst="rect">
            <a:avLst/>
          </a:prstGeom>
          <a:noFill/>
          <a:ln>
            <a:noFill/>
          </a:ln>
        </p:spPr>
        <p:txBody>
          <a:bodyPr spcFirstLastPara="1" wrap="square" lIns="0" tIns="0" rIns="0" bIns="0" anchor="ctr" anchorCtr="0">
            <a:noAutofit/>
          </a:bodyPr>
          <a:lstStyle>
            <a:lvl1pPr marL="0" marR="0" lvl="0" indent="0" algn="l" rtl="0">
              <a:lnSpc>
                <a:spcPct val="96969"/>
              </a:lnSpc>
              <a:spcBef>
                <a:spcPts val="0"/>
              </a:spcBef>
              <a:buNone/>
              <a:defRPr sz="2300" b="1">
                <a:solidFill>
                  <a:srgbClr val="000000"/>
                </a:solidFill>
                <a:latin typeface="Helvetica Neue"/>
                <a:ea typeface="Helvetica Neue"/>
                <a:cs typeface="Helvetica Neue"/>
                <a:sym typeface="Helvetica Neue"/>
              </a:defRPr>
            </a:lvl1pPr>
            <a:lvl2pPr marL="0" marR="0" lvl="1" indent="0" algn="l" rtl="0">
              <a:lnSpc>
                <a:spcPct val="96969"/>
              </a:lnSpc>
              <a:spcBef>
                <a:spcPts val="0"/>
              </a:spcBef>
              <a:buNone/>
              <a:defRPr sz="2300" b="1">
                <a:solidFill>
                  <a:srgbClr val="000000"/>
                </a:solidFill>
                <a:latin typeface="Helvetica Neue"/>
                <a:ea typeface="Helvetica Neue"/>
                <a:cs typeface="Helvetica Neue"/>
                <a:sym typeface="Helvetica Neue"/>
              </a:defRPr>
            </a:lvl2pPr>
            <a:lvl3pPr marL="0" marR="0" lvl="2" indent="0" algn="l" rtl="0">
              <a:lnSpc>
                <a:spcPct val="96969"/>
              </a:lnSpc>
              <a:spcBef>
                <a:spcPts val="0"/>
              </a:spcBef>
              <a:buNone/>
              <a:defRPr sz="2300" b="1">
                <a:solidFill>
                  <a:srgbClr val="000000"/>
                </a:solidFill>
                <a:latin typeface="Helvetica Neue"/>
                <a:ea typeface="Helvetica Neue"/>
                <a:cs typeface="Helvetica Neue"/>
                <a:sym typeface="Helvetica Neue"/>
              </a:defRPr>
            </a:lvl3pPr>
            <a:lvl4pPr marL="0" marR="0" lvl="3" indent="0" algn="l" rtl="0">
              <a:lnSpc>
                <a:spcPct val="96969"/>
              </a:lnSpc>
              <a:spcBef>
                <a:spcPts val="0"/>
              </a:spcBef>
              <a:buNone/>
              <a:defRPr sz="2300" b="1">
                <a:solidFill>
                  <a:srgbClr val="000000"/>
                </a:solidFill>
                <a:latin typeface="Helvetica Neue"/>
                <a:ea typeface="Helvetica Neue"/>
                <a:cs typeface="Helvetica Neue"/>
                <a:sym typeface="Helvetica Neue"/>
              </a:defRPr>
            </a:lvl4pPr>
            <a:lvl5pPr marL="0" marR="0" lvl="4" indent="0" algn="l" rtl="0">
              <a:lnSpc>
                <a:spcPct val="96969"/>
              </a:lnSpc>
              <a:spcBef>
                <a:spcPts val="0"/>
              </a:spcBef>
              <a:buNone/>
              <a:defRPr sz="2300" b="1">
                <a:solidFill>
                  <a:srgbClr val="000000"/>
                </a:solidFill>
                <a:latin typeface="Helvetica Neue"/>
                <a:ea typeface="Helvetica Neue"/>
                <a:cs typeface="Helvetica Neue"/>
                <a:sym typeface="Helvetica Neue"/>
              </a:defRPr>
            </a:lvl5pPr>
            <a:lvl6pPr marL="0" marR="0" lvl="5" indent="0" algn="l" rtl="0">
              <a:lnSpc>
                <a:spcPct val="96969"/>
              </a:lnSpc>
              <a:spcBef>
                <a:spcPts val="0"/>
              </a:spcBef>
              <a:buNone/>
              <a:defRPr sz="2300" b="1">
                <a:solidFill>
                  <a:srgbClr val="000000"/>
                </a:solidFill>
                <a:latin typeface="Helvetica Neue"/>
                <a:ea typeface="Helvetica Neue"/>
                <a:cs typeface="Helvetica Neue"/>
                <a:sym typeface="Helvetica Neue"/>
              </a:defRPr>
            </a:lvl6pPr>
            <a:lvl7pPr marL="0" marR="0" lvl="6" indent="0" algn="l" rtl="0">
              <a:lnSpc>
                <a:spcPct val="96969"/>
              </a:lnSpc>
              <a:spcBef>
                <a:spcPts val="0"/>
              </a:spcBef>
              <a:buNone/>
              <a:defRPr sz="2300" b="1">
                <a:solidFill>
                  <a:srgbClr val="000000"/>
                </a:solidFill>
                <a:latin typeface="Helvetica Neue"/>
                <a:ea typeface="Helvetica Neue"/>
                <a:cs typeface="Helvetica Neue"/>
                <a:sym typeface="Helvetica Neue"/>
              </a:defRPr>
            </a:lvl7pPr>
            <a:lvl8pPr marL="0" marR="0" lvl="7" indent="0" algn="l" rtl="0">
              <a:lnSpc>
                <a:spcPct val="96969"/>
              </a:lnSpc>
              <a:spcBef>
                <a:spcPts val="0"/>
              </a:spcBef>
              <a:buNone/>
              <a:defRPr sz="2300" b="1">
                <a:solidFill>
                  <a:srgbClr val="000000"/>
                </a:solidFill>
                <a:latin typeface="Helvetica Neue"/>
                <a:ea typeface="Helvetica Neue"/>
                <a:cs typeface="Helvetica Neue"/>
                <a:sym typeface="Helvetica Neue"/>
              </a:defRPr>
            </a:lvl8pPr>
            <a:lvl9pPr marL="0" marR="0" lvl="8" indent="0" algn="l" rtl="0">
              <a:lnSpc>
                <a:spcPct val="96969"/>
              </a:lnSpc>
              <a:spcBef>
                <a:spcPts val="0"/>
              </a:spcBef>
              <a:buNone/>
              <a:defRPr sz="2300" b="1">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117"/>
        <p:cNvGrpSpPr/>
        <p:nvPr/>
      </p:nvGrpSpPr>
      <p:grpSpPr>
        <a:xfrm>
          <a:off x="0" y="0"/>
          <a:ext cx="0" cy="0"/>
          <a:chOff x="0" y="0"/>
          <a:chExt cx="0" cy="0"/>
        </a:xfrm>
      </p:grpSpPr>
      <p:cxnSp>
        <p:nvCxnSpPr>
          <p:cNvPr id="118" name="Google Shape;118;p16"/>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19" name="Google Shape;119;p16"/>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120" name="Google Shape;120;p16"/>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SzPts val="8400"/>
              <a:buFont typeface="Arial"/>
              <a:buNone/>
            </a:pPr>
            <a:r>
              <a:rPr lang="en" sz="8400" b="1" i="0" u="none" strike="noStrike" cap="none">
                <a:solidFill>
                  <a:srgbClr val="FFFFFF"/>
                </a:solidFill>
                <a:latin typeface="Arial"/>
                <a:ea typeface="Arial"/>
                <a:cs typeface="Arial"/>
                <a:sym typeface="Arial"/>
              </a:rPr>
              <a:t>EXIT TICKETS</a:t>
            </a:r>
            <a:endParaRPr sz="10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matchingName="Q&amp;A">
  <p:cSld name="Q&amp;A">
    <p:bg>
      <p:bgPr>
        <a:solidFill>
          <a:srgbClr val="FFDB00"/>
        </a:solidFill>
        <a:effectLst/>
      </p:bgPr>
    </p:bg>
    <p:spTree>
      <p:nvGrpSpPr>
        <p:cNvPr id="1" name="Shape 1202"/>
        <p:cNvGrpSpPr/>
        <p:nvPr/>
      </p:nvGrpSpPr>
      <p:grpSpPr>
        <a:xfrm>
          <a:off x="0" y="0"/>
          <a:ext cx="0" cy="0"/>
          <a:chOff x="0" y="0"/>
          <a:chExt cx="0" cy="0"/>
        </a:xfrm>
      </p:grpSpPr>
      <p:cxnSp>
        <p:nvCxnSpPr>
          <p:cNvPr id="1203" name="Google Shape;1203;p156"/>
          <p:cNvCxnSpPr/>
          <p:nvPr/>
        </p:nvCxnSpPr>
        <p:spPr>
          <a:xfrm>
            <a:off x="446486" y="447261"/>
            <a:ext cx="8250900" cy="0"/>
          </a:xfrm>
          <a:prstGeom prst="straightConnector1">
            <a:avLst/>
          </a:prstGeom>
          <a:noFill/>
          <a:ln w="9525" cap="flat" cmpd="sng">
            <a:solidFill>
              <a:srgbClr val="FFFFFF"/>
            </a:solidFill>
            <a:prstDash val="solid"/>
            <a:miter lim="400000"/>
            <a:headEnd type="none" w="sm" len="sm"/>
            <a:tailEnd type="none" w="sm" len="sm"/>
          </a:ln>
        </p:spPr>
      </p:cxnSp>
      <p:cxnSp>
        <p:nvCxnSpPr>
          <p:cNvPr id="1204" name="Google Shape;1204;p156"/>
          <p:cNvCxnSpPr/>
          <p:nvPr/>
        </p:nvCxnSpPr>
        <p:spPr>
          <a:xfrm>
            <a:off x="446486" y="858741"/>
            <a:ext cx="8250900" cy="0"/>
          </a:xfrm>
          <a:prstGeom prst="straightConnector1">
            <a:avLst/>
          </a:prstGeom>
          <a:noFill/>
          <a:ln w="9525" cap="flat" cmpd="sng">
            <a:solidFill>
              <a:srgbClr val="FFFFFF"/>
            </a:solidFill>
            <a:prstDash val="solid"/>
            <a:miter lim="400000"/>
            <a:headEnd type="none" w="sm" len="sm"/>
            <a:tailEnd type="none" w="sm" len="sm"/>
          </a:ln>
        </p:spPr>
      </p:cxnSp>
      <p:sp>
        <p:nvSpPr>
          <p:cNvPr id="1205" name="Google Shape;1205;p156"/>
          <p:cNvSpPr/>
          <p:nvPr/>
        </p:nvSpPr>
        <p:spPr>
          <a:xfrm>
            <a:off x="446486" y="1037646"/>
            <a:ext cx="8250900" cy="10143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None/>
            </a:pPr>
            <a:r>
              <a:rPr lang="en" sz="8400" b="1" cap="none">
                <a:solidFill>
                  <a:schemeClr val="lt1"/>
                </a:solidFill>
                <a:latin typeface="Helvetica Neue"/>
                <a:ea typeface="Helvetica Neue"/>
                <a:cs typeface="Helvetica Neue"/>
                <a:sym typeface="Helvetica Neue"/>
              </a:rPr>
              <a:t>Q&amp;A</a:t>
            </a:r>
            <a:endParaRPr sz="1000"/>
          </a:p>
        </p:txBody>
      </p:sp>
      <p:sp>
        <p:nvSpPr>
          <p:cNvPr id="1206" name="Google Shape;1206;p156"/>
          <p:cNvSpPr txBox="1">
            <a:spLocks noGrp="1"/>
          </p:cNvSpPr>
          <p:nvPr>
            <p:ph type="body" idx="1"/>
          </p:nvPr>
        </p:nvSpPr>
        <p:spPr>
          <a:xfrm>
            <a:off x="446484" y="518824"/>
            <a:ext cx="7143600" cy="303900"/>
          </a:xfrm>
          <a:prstGeom prst="rect">
            <a:avLst/>
          </a:prstGeom>
          <a:noFill/>
          <a:ln>
            <a:noFill/>
          </a:ln>
        </p:spPr>
        <p:txBody>
          <a:bodyPr spcFirstLastPara="1" wrap="square" lIns="64325" tIns="64325" rIns="64325" bIns="64325" anchor="t" anchorCtr="0"/>
          <a:lstStyle>
            <a:lvl1pPr marL="457200" marR="0" lvl="0" indent="-228600" algn="l" rtl="0">
              <a:lnSpc>
                <a:spcPct val="96969"/>
              </a:lnSpc>
              <a:spcBef>
                <a:spcPts val="0"/>
              </a:spcBef>
              <a:spcAft>
                <a:spcPts val="0"/>
              </a:spcAft>
              <a:buClr>
                <a:srgbClr val="000000"/>
              </a:buClr>
              <a:buSzPts val="1000"/>
              <a:buFont typeface="Helvetica Neue"/>
              <a:buNone/>
              <a:defRPr sz="2300" b="1" i="0" u="none" strike="noStrike" cap="none">
                <a:solidFill>
                  <a:srgbClr val="000000"/>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207" name="Google Shape;1207;p156"/>
          <p:cNvSpPr txBox="1">
            <a:spLocks noGrp="1"/>
          </p:cNvSpPr>
          <p:nvPr>
            <p:ph type="sldNum" idx="12"/>
          </p:nvPr>
        </p:nvSpPr>
        <p:spPr>
          <a:xfrm>
            <a:off x="8358996" y="521117"/>
            <a:ext cx="343500" cy="299700"/>
          </a:xfrm>
          <a:prstGeom prst="rect">
            <a:avLst/>
          </a:prstGeom>
          <a:noFill/>
          <a:ln>
            <a:noFill/>
          </a:ln>
        </p:spPr>
        <p:txBody>
          <a:bodyPr spcFirstLastPara="1" wrap="square" lIns="0" tIns="0" rIns="0" bIns="0" anchor="ctr" anchorCtr="0">
            <a:noAutofit/>
          </a:bodyPr>
          <a:lstStyle>
            <a:lvl1pPr marL="0" marR="0" lvl="0" indent="0" algn="r" rtl="0">
              <a:lnSpc>
                <a:spcPct val="96969"/>
              </a:lnSpc>
              <a:spcBef>
                <a:spcPts val="0"/>
              </a:spcBef>
              <a:buNone/>
              <a:defRPr sz="2300" b="1">
                <a:solidFill>
                  <a:schemeClr val="lt1"/>
                </a:solidFill>
                <a:latin typeface="Helvetica Neue"/>
                <a:ea typeface="Helvetica Neue"/>
                <a:cs typeface="Helvetica Neue"/>
                <a:sym typeface="Helvetica Neue"/>
              </a:defRPr>
            </a:lvl1pPr>
            <a:lvl2pPr marL="0" marR="0" lvl="1" indent="0" algn="r" rtl="0">
              <a:lnSpc>
                <a:spcPct val="96969"/>
              </a:lnSpc>
              <a:spcBef>
                <a:spcPts val="0"/>
              </a:spcBef>
              <a:buNone/>
              <a:defRPr sz="2300" b="1">
                <a:solidFill>
                  <a:schemeClr val="lt1"/>
                </a:solidFill>
                <a:latin typeface="Helvetica Neue"/>
                <a:ea typeface="Helvetica Neue"/>
                <a:cs typeface="Helvetica Neue"/>
                <a:sym typeface="Helvetica Neue"/>
              </a:defRPr>
            </a:lvl2pPr>
            <a:lvl3pPr marL="0" marR="0" lvl="2" indent="0" algn="r" rtl="0">
              <a:lnSpc>
                <a:spcPct val="96969"/>
              </a:lnSpc>
              <a:spcBef>
                <a:spcPts val="0"/>
              </a:spcBef>
              <a:buNone/>
              <a:defRPr sz="2300" b="1">
                <a:solidFill>
                  <a:schemeClr val="lt1"/>
                </a:solidFill>
                <a:latin typeface="Helvetica Neue"/>
                <a:ea typeface="Helvetica Neue"/>
                <a:cs typeface="Helvetica Neue"/>
                <a:sym typeface="Helvetica Neue"/>
              </a:defRPr>
            </a:lvl3pPr>
            <a:lvl4pPr marL="0" marR="0" lvl="3" indent="0" algn="r" rtl="0">
              <a:lnSpc>
                <a:spcPct val="96969"/>
              </a:lnSpc>
              <a:spcBef>
                <a:spcPts val="0"/>
              </a:spcBef>
              <a:buNone/>
              <a:defRPr sz="2300" b="1">
                <a:solidFill>
                  <a:schemeClr val="lt1"/>
                </a:solidFill>
                <a:latin typeface="Helvetica Neue"/>
                <a:ea typeface="Helvetica Neue"/>
                <a:cs typeface="Helvetica Neue"/>
                <a:sym typeface="Helvetica Neue"/>
              </a:defRPr>
            </a:lvl4pPr>
            <a:lvl5pPr marL="0" marR="0" lvl="4" indent="0" algn="r" rtl="0">
              <a:lnSpc>
                <a:spcPct val="96969"/>
              </a:lnSpc>
              <a:spcBef>
                <a:spcPts val="0"/>
              </a:spcBef>
              <a:buNone/>
              <a:defRPr sz="2300" b="1">
                <a:solidFill>
                  <a:schemeClr val="lt1"/>
                </a:solidFill>
                <a:latin typeface="Helvetica Neue"/>
                <a:ea typeface="Helvetica Neue"/>
                <a:cs typeface="Helvetica Neue"/>
                <a:sym typeface="Helvetica Neue"/>
              </a:defRPr>
            </a:lvl5pPr>
            <a:lvl6pPr marL="0" marR="0" lvl="5" indent="0" algn="r" rtl="0">
              <a:lnSpc>
                <a:spcPct val="96969"/>
              </a:lnSpc>
              <a:spcBef>
                <a:spcPts val="0"/>
              </a:spcBef>
              <a:buNone/>
              <a:defRPr sz="2300" b="1">
                <a:solidFill>
                  <a:schemeClr val="lt1"/>
                </a:solidFill>
                <a:latin typeface="Helvetica Neue"/>
                <a:ea typeface="Helvetica Neue"/>
                <a:cs typeface="Helvetica Neue"/>
                <a:sym typeface="Helvetica Neue"/>
              </a:defRPr>
            </a:lvl6pPr>
            <a:lvl7pPr marL="0" marR="0" lvl="6" indent="0" algn="r" rtl="0">
              <a:lnSpc>
                <a:spcPct val="96969"/>
              </a:lnSpc>
              <a:spcBef>
                <a:spcPts val="0"/>
              </a:spcBef>
              <a:buNone/>
              <a:defRPr sz="2300" b="1">
                <a:solidFill>
                  <a:schemeClr val="lt1"/>
                </a:solidFill>
                <a:latin typeface="Helvetica Neue"/>
                <a:ea typeface="Helvetica Neue"/>
                <a:cs typeface="Helvetica Neue"/>
                <a:sym typeface="Helvetica Neue"/>
              </a:defRPr>
            </a:lvl7pPr>
            <a:lvl8pPr marL="0" marR="0" lvl="7" indent="0" algn="r" rtl="0">
              <a:lnSpc>
                <a:spcPct val="96969"/>
              </a:lnSpc>
              <a:spcBef>
                <a:spcPts val="0"/>
              </a:spcBef>
              <a:buNone/>
              <a:defRPr sz="2300" b="1">
                <a:solidFill>
                  <a:schemeClr val="lt1"/>
                </a:solidFill>
                <a:latin typeface="Helvetica Neue"/>
                <a:ea typeface="Helvetica Neue"/>
                <a:cs typeface="Helvetica Neue"/>
                <a:sym typeface="Helvetica Neue"/>
              </a:defRPr>
            </a:lvl8pPr>
            <a:lvl9pPr marL="0" marR="0" lvl="8" indent="0" algn="r" rtl="0">
              <a:lnSpc>
                <a:spcPct val="96969"/>
              </a:lnSpc>
              <a:spcBef>
                <a:spcPts val="0"/>
              </a:spcBef>
              <a:buNone/>
              <a:defRPr sz="2300" b="1">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matchingName="Exit Tickets">
  <p:cSld name="Exit Tickets">
    <p:bg>
      <p:bgPr>
        <a:solidFill>
          <a:srgbClr val="FFAFC0"/>
        </a:solidFill>
        <a:effectLst/>
      </p:bgPr>
    </p:bg>
    <p:spTree>
      <p:nvGrpSpPr>
        <p:cNvPr id="1" name="Shape 1208"/>
        <p:cNvGrpSpPr/>
        <p:nvPr/>
      </p:nvGrpSpPr>
      <p:grpSpPr>
        <a:xfrm>
          <a:off x="0" y="0"/>
          <a:ext cx="0" cy="0"/>
          <a:chOff x="0" y="0"/>
          <a:chExt cx="0" cy="0"/>
        </a:xfrm>
      </p:grpSpPr>
      <p:cxnSp>
        <p:nvCxnSpPr>
          <p:cNvPr id="1209" name="Google Shape;1209;p157"/>
          <p:cNvCxnSpPr/>
          <p:nvPr/>
        </p:nvCxnSpPr>
        <p:spPr>
          <a:xfrm>
            <a:off x="446486" y="447261"/>
            <a:ext cx="8250900" cy="0"/>
          </a:xfrm>
          <a:prstGeom prst="straightConnector1">
            <a:avLst/>
          </a:prstGeom>
          <a:noFill/>
          <a:ln w="9525" cap="flat" cmpd="sng">
            <a:solidFill>
              <a:srgbClr val="FFFFFF"/>
            </a:solidFill>
            <a:prstDash val="solid"/>
            <a:miter lim="400000"/>
            <a:headEnd type="none" w="sm" len="sm"/>
            <a:tailEnd type="none" w="sm" len="sm"/>
          </a:ln>
        </p:spPr>
      </p:cxnSp>
      <p:cxnSp>
        <p:nvCxnSpPr>
          <p:cNvPr id="1210" name="Google Shape;1210;p157"/>
          <p:cNvCxnSpPr/>
          <p:nvPr/>
        </p:nvCxnSpPr>
        <p:spPr>
          <a:xfrm>
            <a:off x="446486" y="858741"/>
            <a:ext cx="8250900" cy="0"/>
          </a:xfrm>
          <a:prstGeom prst="straightConnector1">
            <a:avLst/>
          </a:prstGeom>
          <a:noFill/>
          <a:ln w="9525" cap="flat" cmpd="sng">
            <a:solidFill>
              <a:srgbClr val="FFFFFF"/>
            </a:solidFill>
            <a:prstDash val="solid"/>
            <a:miter lim="400000"/>
            <a:headEnd type="none" w="sm" len="sm"/>
            <a:tailEnd type="none" w="sm" len="sm"/>
          </a:ln>
        </p:spPr>
      </p:cxnSp>
      <p:sp>
        <p:nvSpPr>
          <p:cNvPr id="1211" name="Google Shape;1211;p157"/>
          <p:cNvSpPr/>
          <p:nvPr/>
        </p:nvSpPr>
        <p:spPr>
          <a:xfrm>
            <a:off x="446486" y="1037645"/>
            <a:ext cx="8250900" cy="10143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None/>
            </a:pPr>
            <a:r>
              <a:rPr lang="en" sz="8400" b="1" cap="none">
                <a:solidFill>
                  <a:schemeClr val="lt1"/>
                </a:solidFill>
                <a:latin typeface="Helvetica Neue"/>
                <a:ea typeface="Helvetica Neue"/>
                <a:cs typeface="Helvetica Neue"/>
                <a:sym typeface="Helvetica Neue"/>
              </a:rPr>
              <a:t>EXIT TICKETS</a:t>
            </a:r>
            <a:endParaRPr sz="1000"/>
          </a:p>
        </p:txBody>
      </p:sp>
      <p:sp>
        <p:nvSpPr>
          <p:cNvPr id="1212" name="Google Shape;1212;p157"/>
          <p:cNvSpPr txBox="1">
            <a:spLocks noGrp="1"/>
          </p:cNvSpPr>
          <p:nvPr>
            <p:ph type="body" idx="1"/>
          </p:nvPr>
        </p:nvSpPr>
        <p:spPr>
          <a:xfrm>
            <a:off x="446484" y="518824"/>
            <a:ext cx="7143600" cy="303900"/>
          </a:xfrm>
          <a:prstGeom prst="rect">
            <a:avLst/>
          </a:prstGeom>
          <a:noFill/>
          <a:ln>
            <a:noFill/>
          </a:ln>
        </p:spPr>
        <p:txBody>
          <a:bodyPr spcFirstLastPara="1" wrap="square" lIns="64325" tIns="64325" rIns="64325" bIns="64325" anchor="t" anchorCtr="0"/>
          <a:lstStyle>
            <a:lvl1pPr marL="457200" marR="0" lvl="0" indent="-228600" algn="l" rtl="0">
              <a:lnSpc>
                <a:spcPct val="96969"/>
              </a:lnSpc>
              <a:spcBef>
                <a:spcPts val="0"/>
              </a:spcBef>
              <a:spcAft>
                <a:spcPts val="0"/>
              </a:spcAft>
              <a:buClr>
                <a:srgbClr val="000000"/>
              </a:buClr>
              <a:buSzPts val="1000"/>
              <a:buFont typeface="Helvetica Neue"/>
              <a:buNone/>
              <a:defRPr sz="2300" b="1" i="0" u="none" strike="noStrike" cap="none">
                <a:solidFill>
                  <a:srgbClr val="000000"/>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213" name="Google Shape;1213;p157"/>
          <p:cNvSpPr txBox="1">
            <a:spLocks noGrp="1"/>
          </p:cNvSpPr>
          <p:nvPr>
            <p:ph type="sldNum" idx="12"/>
          </p:nvPr>
        </p:nvSpPr>
        <p:spPr>
          <a:xfrm>
            <a:off x="8358996" y="521117"/>
            <a:ext cx="343500" cy="299700"/>
          </a:xfrm>
          <a:prstGeom prst="rect">
            <a:avLst/>
          </a:prstGeom>
          <a:noFill/>
          <a:ln>
            <a:noFill/>
          </a:ln>
        </p:spPr>
        <p:txBody>
          <a:bodyPr spcFirstLastPara="1" wrap="square" lIns="0" tIns="0" rIns="0" bIns="0" anchor="ctr" anchorCtr="0">
            <a:noAutofit/>
          </a:bodyPr>
          <a:lstStyle>
            <a:lvl1pPr marL="0" marR="0" lvl="0" indent="0" algn="r" rtl="0">
              <a:lnSpc>
                <a:spcPct val="96969"/>
              </a:lnSpc>
              <a:spcBef>
                <a:spcPts val="0"/>
              </a:spcBef>
              <a:buNone/>
              <a:defRPr sz="2300" b="1">
                <a:solidFill>
                  <a:schemeClr val="lt1"/>
                </a:solidFill>
                <a:latin typeface="Helvetica Neue"/>
                <a:ea typeface="Helvetica Neue"/>
                <a:cs typeface="Helvetica Neue"/>
                <a:sym typeface="Helvetica Neue"/>
              </a:defRPr>
            </a:lvl1pPr>
            <a:lvl2pPr marL="0" marR="0" lvl="1" indent="0" algn="r" rtl="0">
              <a:lnSpc>
                <a:spcPct val="96969"/>
              </a:lnSpc>
              <a:spcBef>
                <a:spcPts val="0"/>
              </a:spcBef>
              <a:buNone/>
              <a:defRPr sz="2300" b="1">
                <a:solidFill>
                  <a:schemeClr val="lt1"/>
                </a:solidFill>
                <a:latin typeface="Helvetica Neue"/>
                <a:ea typeface="Helvetica Neue"/>
                <a:cs typeface="Helvetica Neue"/>
                <a:sym typeface="Helvetica Neue"/>
              </a:defRPr>
            </a:lvl2pPr>
            <a:lvl3pPr marL="0" marR="0" lvl="2" indent="0" algn="r" rtl="0">
              <a:lnSpc>
                <a:spcPct val="96969"/>
              </a:lnSpc>
              <a:spcBef>
                <a:spcPts val="0"/>
              </a:spcBef>
              <a:buNone/>
              <a:defRPr sz="2300" b="1">
                <a:solidFill>
                  <a:schemeClr val="lt1"/>
                </a:solidFill>
                <a:latin typeface="Helvetica Neue"/>
                <a:ea typeface="Helvetica Neue"/>
                <a:cs typeface="Helvetica Neue"/>
                <a:sym typeface="Helvetica Neue"/>
              </a:defRPr>
            </a:lvl3pPr>
            <a:lvl4pPr marL="0" marR="0" lvl="3" indent="0" algn="r" rtl="0">
              <a:lnSpc>
                <a:spcPct val="96969"/>
              </a:lnSpc>
              <a:spcBef>
                <a:spcPts val="0"/>
              </a:spcBef>
              <a:buNone/>
              <a:defRPr sz="2300" b="1">
                <a:solidFill>
                  <a:schemeClr val="lt1"/>
                </a:solidFill>
                <a:latin typeface="Helvetica Neue"/>
                <a:ea typeface="Helvetica Neue"/>
                <a:cs typeface="Helvetica Neue"/>
                <a:sym typeface="Helvetica Neue"/>
              </a:defRPr>
            </a:lvl4pPr>
            <a:lvl5pPr marL="0" marR="0" lvl="4" indent="0" algn="r" rtl="0">
              <a:lnSpc>
                <a:spcPct val="96969"/>
              </a:lnSpc>
              <a:spcBef>
                <a:spcPts val="0"/>
              </a:spcBef>
              <a:buNone/>
              <a:defRPr sz="2300" b="1">
                <a:solidFill>
                  <a:schemeClr val="lt1"/>
                </a:solidFill>
                <a:latin typeface="Helvetica Neue"/>
                <a:ea typeface="Helvetica Neue"/>
                <a:cs typeface="Helvetica Neue"/>
                <a:sym typeface="Helvetica Neue"/>
              </a:defRPr>
            </a:lvl5pPr>
            <a:lvl6pPr marL="0" marR="0" lvl="5" indent="0" algn="r" rtl="0">
              <a:lnSpc>
                <a:spcPct val="96969"/>
              </a:lnSpc>
              <a:spcBef>
                <a:spcPts val="0"/>
              </a:spcBef>
              <a:buNone/>
              <a:defRPr sz="2300" b="1">
                <a:solidFill>
                  <a:schemeClr val="lt1"/>
                </a:solidFill>
                <a:latin typeface="Helvetica Neue"/>
                <a:ea typeface="Helvetica Neue"/>
                <a:cs typeface="Helvetica Neue"/>
                <a:sym typeface="Helvetica Neue"/>
              </a:defRPr>
            </a:lvl6pPr>
            <a:lvl7pPr marL="0" marR="0" lvl="6" indent="0" algn="r" rtl="0">
              <a:lnSpc>
                <a:spcPct val="96969"/>
              </a:lnSpc>
              <a:spcBef>
                <a:spcPts val="0"/>
              </a:spcBef>
              <a:buNone/>
              <a:defRPr sz="2300" b="1">
                <a:solidFill>
                  <a:schemeClr val="lt1"/>
                </a:solidFill>
                <a:latin typeface="Helvetica Neue"/>
                <a:ea typeface="Helvetica Neue"/>
                <a:cs typeface="Helvetica Neue"/>
                <a:sym typeface="Helvetica Neue"/>
              </a:defRPr>
            </a:lvl7pPr>
            <a:lvl8pPr marL="0" marR="0" lvl="7" indent="0" algn="r" rtl="0">
              <a:lnSpc>
                <a:spcPct val="96969"/>
              </a:lnSpc>
              <a:spcBef>
                <a:spcPts val="0"/>
              </a:spcBef>
              <a:buNone/>
              <a:defRPr sz="2300" b="1">
                <a:solidFill>
                  <a:schemeClr val="lt1"/>
                </a:solidFill>
                <a:latin typeface="Helvetica Neue"/>
                <a:ea typeface="Helvetica Neue"/>
                <a:cs typeface="Helvetica Neue"/>
                <a:sym typeface="Helvetica Neue"/>
              </a:defRPr>
            </a:lvl8pPr>
            <a:lvl9pPr marL="0" marR="0" lvl="8" indent="0" algn="r" rtl="0">
              <a:lnSpc>
                <a:spcPct val="96969"/>
              </a:lnSpc>
              <a:spcBef>
                <a:spcPts val="0"/>
              </a:spcBef>
              <a:buNone/>
              <a:defRPr sz="2300" b="1">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matchingName="Activity copy">
  <p:cSld name="Activity copy">
    <p:bg>
      <p:bgPr>
        <a:solidFill>
          <a:srgbClr val="FFFFFF"/>
        </a:solidFill>
        <a:effectLst/>
      </p:bgPr>
    </p:bg>
    <p:spTree>
      <p:nvGrpSpPr>
        <p:cNvPr id="1" name="Shape 1214"/>
        <p:cNvGrpSpPr/>
        <p:nvPr/>
      </p:nvGrpSpPr>
      <p:grpSpPr>
        <a:xfrm>
          <a:off x="0" y="0"/>
          <a:ext cx="0" cy="0"/>
          <a:chOff x="0" y="0"/>
          <a:chExt cx="0" cy="0"/>
        </a:xfrm>
      </p:grpSpPr>
      <p:cxnSp>
        <p:nvCxnSpPr>
          <p:cNvPr id="1215" name="Google Shape;1215;p158"/>
          <p:cNvCxnSpPr/>
          <p:nvPr/>
        </p:nvCxnSpPr>
        <p:spPr>
          <a:xfrm>
            <a:off x="446486" y="447261"/>
            <a:ext cx="8250900" cy="0"/>
          </a:xfrm>
          <a:prstGeom prst="straightConnector1">
            <a:avLst/>
          </a:prstGeom>
          <a:noFill/>
          <a:ln w="9525" cap="flat" cmpd="sng">
            <a:solidFill>
              <a:srgbClr val="000000"/>
            </a:solidFill>
            <a:prstDash val="solid"/>
            <a:miter lim="400000"/>
            <a:headEnd type="none" w="sm" len="sm"/>
            <a:tailEnd type="none" w="sm" len="sm"/>
          </a:ln>
        </p:spPr>
      </p:cxnSp>
      <p:cxnSp>
        <p:nvCxnSpPr>
          <p:cNvPr id="1216" name="Google Shape;1216;p158"/>
          <p:cNvCxnSpPr/>
          <p:nvPr/>
        </p:nvCxnSpPr>
        <p:spPr>
          <a:xfrm>
            <a:off x="446486" y="858741"/>
            <a:ext cx="8250900" cy="0"/>
          </a:xfrm>
          <a:prstGeom prst="straightConnector1">
            <a:avLst/>
          </a:prstGeom>
          <a:noFill/>
          <a:ln w="9525" cap="flat" cmpd="sng">
            <a:solidFill>
              <a:srgbClr val="000000"/>
            </a:solidFill>
            <a:prstDash val="solid"/>
            <a:miter lim="400000"/>
            <a:headEnd type="none" w="sm" len="sm"/>
            <a:tailEnd type="none" w="sm" len="sm"/>
          </a:ln>
        </p:spPr>
      </p:cxnSp>
      <p:grpSp>
        <p:nvGrpSpPr>
          <p:cNvPr id="1217" name="Google Shape;1217;p158"/>
          <p:cNvGrpSpPr/>
          <p:nvPr/>
        </p:nvGrpSpPr>
        <p:grpSpPr>
          <a:xfrm>
            <a:off x="973337" y="2204997"/>
            <a:ext cx="892826" cy="894222"/>
            <a:chOff x="0" y="0"/>
            <a:chExt cx="1269661" cy="1269661"/>
          </a:xfrm>
        </p:grpSpPr>
        <p:pic>
          <p:nvPicPr>
            <p:cNvPr id="1218" name="Google Shape;1218;p158"/>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1219" name="Google Shape;1219;p158"/>
            <p:cNvSpPr/>
            <p:nvPr/>
          </p:nvSpPr>
          <p:spPr>
            <a:xfrm>
              <a:off x="88900" y="446973"/>
              <a:ext cx="1079400" cy="4269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None/>
              </a:pPr>
              <a:r>
                <a:rPr lang="en" sz="1300" b="1">
                  <a:solidFill>
                    <a:schemeClr val="lt1"/>
                  </a:solidFill>
                  <a:latin typeface="Helvetica Neue"/>
                  <a:ea typeface="Helvetica Neue"/>
                  <a:cs typeface="Helvetica Neue"/>
                  <a:sym typeface="Helvetica Neue"/>
                </a:rPr>
                <a:t>EXERCISE</a:t>
              </a:r>
              <a:endParaRPr sz="1000"/>
            </a:p>
          </p:txBody>
        </p:sp>
      </p:grpSp>
      <p:cxnSp>
        <p:nvCxnSpPr>
          <p:cNvPr id="1220" name="Google Shape;1220;p158"/>
          <p:cNvCxnSpPr/>
          <p:nvPr/>
        </p:nvCxnSpPr>
        <p:spPr>
          <a:xfrm rot="10800000">
            <a:off x="2268144" y="1270402"/>
            <a:ext cx="0" cy="3120600"/>
          </a:xfrm>
          <a:prstGeom prst="straightConnector1">
            <a:avLst/>
          </a:prstGeom>
          <a:noFill/>
          <a:ln w="12700" cap="flat" cmpd="sng">
            <a:solidFill>
              <a:srgbClr val="EAEAEA"/>
            </a:solidFill>
            <a:prstDash val="solid"/>
            <a:miter lim="400000"/>
            <a:headEnd type="none" w="sm" len="sm"/>
            <a:tailEnd type="none" w="sm" len="sm"/>
          </a:ln>
        </p:spPr>
      </p:cxnSp>
      <p:sp>
        <p:nvSpPr>
          <p:cNvPr id="1221" name="Google Shape;1221;p158"/>
          <p:cNvSpPr txBox="1">
            <a:spLocks noGrp="1"/>
          </p:cNvSpPr>
          <p:nvPr>
            <p:ph type="body" idx="1"/>
          </p:nvPr>
        </p:nvSpPr>
        <p:spPr>
          <a:xfrm>
            <a:off x="446484" y="518824"/>
            <a:ext cx="5429100" cy="303900"/>
          </a:xfrm>
          <a:prstGeom prst="rect">
            <a:avLst/>
          </a:prstGeom>
          <a:noFill/>
          <a:ln>
            <a:noFill/>
          </a:ln>
        </p:spPr>
        <p:txBody>
          <a:bodyPr spcFirstLastPara="1" wrap="square" lIns="64325" tIns="64325" rIns="64325" bIns="64325" anchor="t" anchorCtr="0"/>
          <a:lstStyle>
            <a:lvl1pPr marL="457200" marR="0" lvl="0" indent="-228600" algn="l" rtl="0">
              <a:lnSpc>
                <a:spcPct val="96969"/>
              </a:lnSpc>
              <a:spcBef>
                <a:spcPts val="0"/>
              </a:spcBef>
              <a:spcAft>
                <a:spcPts val="0"/>
              </a:spcAft>
              <a:buClr>
                <a:srgbClr val="000000"/>
              </a:buClr>
              <a:buSzPts val="1000"/>
              <a:buFont typeface="Helvetica Neue"/>
              <a:buNone/>
              <a:defRPr sz="2300" b="1" i="0" u="none" strike="noStrike" cap="none">
                <a:solidFill>
                  <a:srgbClr val="000000"/>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222" name="Google Shape;1222;p158"/>
          <p:cNvSpPr txBox="1">
            <a:spLocks noGrp="1"/>
          </p:cNvSpPr>
          <p:nvPr>
            <p:ph type="sldNum" idx="12"/>
          </p:nvPr>
        </p:nvSpPr>
        <p:spPr>
          <a:xfrm>
            <a:off x="8447494" y="521117"/>
            <a:ext cx="360600" cy="299700"/>
          </a:xfrm>
          <a:prstGeom prst="rect">
            <a:avLst/>
          </a:prstGeom>
          <a:noFill/>
          <a:ln>
            <a:noFill/>
          </a:ln>
        </p:spPr>
        <p:txBody>
          <a:bodyPr spcFirstLastPara="1" wrap="square" lIns="0" tIns="0" rIns="0" bIns="0" anchor="ctr" anchorCtr="0">
            <a:noAutofit/>
          </a:bodyPr>
          <a:lstStyle>
            <a:lvl1pPr marL="0" marR="0" lvl="0" indent="0" algn="l" rtl="0">
              <a:lnSpc>
                <a:spcPct val="96969"/>
              </a:lnSpc>
              <a:spcBef>
                <a:spcPts val="0"/>
              </a:spcBef>
              <a:buNone/>
              <a:defRPr sz="2300" b="1">
                <a:solidFill>
                  <a:srgbClr val="000000"/>
                </a:solidFill>
                <a:latin typeface="Helvetica Neue"/>
                <a:ea typeface="Helvetica Neue"/>
                <a:cs typeface="Helvetica Neue"/>
                <a:sym typeface="Helvetica Neue"/>
              </a:defRPr>
            </a:lvl1pPr>
            <a:lvl2pPr marL="0" marR="0" lvl="1" indent="0" algn="l" rtl="0">
              <a:lnSpc>
                <a:spcPct val="96969"/>
              </a:lnSpc>
              <a:spcBef>
                <a:spcPts val="0"/>
              </a:spcBef>
              <a:buNone/>
              <a:defRPr sz="2300" b="1">
                <a:solidFill>
                  <a:srgbClr val="000000"/>
                </a:solidFill>
                <a:latin typeface="Helvetica Neue"/>
                <a:ea typeface="Helvetica Neue"/>
                <a:cs typeface="Helvetica Neue"/>
                <a:sym typeface="Helvetica Neue"/>
              </a:defRPr>
            </a:lvl2pPr>
            <a:lvl3pPr marL="0" marR="0" lvl="2" indent="0" algn="l" rtl="0">
              <a:lnSpc>
                <a:spcPct val="96969"/>
              </a:lnSpc>
              <a:spcBef>
                <a:spcPts val="0"/>
              </a:spcBef>
              <a:buNone/>
              <a:defRPr sz="2300" b="1">
                <a:solidFill>
                  <a:srgbClr val="000000"/>
                </a:solidFill>
                <a:latin typeface="Helvetica Neue"/>
                <a:ea typeface="Helvetica Neue"/>
                <a:cs typeface="Helvetica Neue"/>
                <a:sym typeface="Helvetica Neue"/>
              </a:defRPr>
            </a:lvl3pPr>
            <a:lvl4pPr marL="0" marR="0" lvl="3" indent="0" algn="l" rtl="0">
              <a:lnSpc>
                <a:spcPct val="96969"/>
              </a:lnSpc>
              <a:spcBef>
                <a:spcPts val="0"/>
              </a:spcBef>
              <a:buNone/>
              <a:defRPr sz="2300" b="1">
                <a:solidFill>
                  <a:srgbClr val="000000"/>
                </a:solidFill>
                <a:latin typeface="Helvetica Neue"/>
                <a:ea typeface="Helvetica Neue"/>
                <a:cs typeface="Helvetica Neue"/>
                <a:sym typeface="Helvetica Neue"/>
              </a:defRPr>
            </a:lvl4pPr>
            <a:lvl5pPr marL="0" marR="0" lvl="4" indent="0" algn="l" rtl="0">
              <a:lnSpc>
                <a:spcPct val="96969"/>
              </a:lnSpc>
              <a:spcBef>
                <a:spcPts val="0"/>
              </a:spcBef>
              <a:buNone/>
              <a:defRPr sz="2300" b="1">
                <a:solidFill>
                  <a:srgbClr val="000000"/>
                </a:solidFill>
                <a:latin typeface="Helvetica Neue"/>
                <a:ea typeface="Helvetica Neue"/>
                <a:cs typeface="Helvetica Neue"/>
                <a:sym typeface="Helvetica Neue"/>
              </a:defRPr>
            </a:lvl5pPr>
            <a:lvl6pPr marL="0" marR="0" lvl="5" indent="0" algn="l" rtl="0">
              <a:lnSpc>
                <a:spcPct val="96969"/>
              </a:lnSpc>
              <a:spcBef>
                <a:spcPts val="0"/>
              </a:spcBef>
              <a:buNone/>
              <a:defRPr sz="2300" b="1">
                <a:solidFill>
                  <a:srgbClr val="000000"/>
                </a:solidFill>
                <a:latin typeface="Helvetica Neue"/>
                <a:ea typeface="Helvetica Neue"/>
                <a:cs typeface="Helvetica Neue"/>
                <a:sym typeface="Helvetica Neue"/>
              </a:defRPr>
            </a:lvl6pPr>
            <a:lvl7pPr marL="0" marR="0" lvl="6" indent="0" algn="l" rtl="0">
              <a:lnSpc>
                <a:spcPct val="96969"/>
              </a:lnSpc>
              <a:spcBef>
                <a:spcPts val="0"/>
              </a:spcBef>
              <a:buNone/>
              <a:defRPr sz="2300" b="1">
                <a:solidFill>
                  <a:srgbClr val="000000"/>
                </a:solidFill>
                <a:latin typeface="Helvetica Neue"/>
                <a:ea typeface="Helvetica Neue"/>
                <a:cs typeface="Helvetica Neue"/>
                <a:sym typeface="Helvetica Neue"/>
              </a:defRPr>
            </a:lvl7pPr>
            <a:lvl8pPr marL="0" marR="0" lvl="7" indent="0" algn="l" rtl="0">
              <a:lnSpc>
                <a:spcPct val="96969"/>
              </a:lnSpc>
              <a:spcBef>
                <a:spcPts val="0"/>
              </a:spcBef>
              <a:buNone/>
              <a:defRPr sz="2300" b="1">
                <a:solidFill>
                  <a:srgbClr val="000000"/>
                </a:solidFill>
                <a:latin typeface="Helvetica Neue"/>
                <a:ea typeface="Helvetica Neue"/>
                <a:cs typeface="Helvetica Neue"/>
                <a:sym typeface="Helvetica Neue"/>
              </a:defRPr>
            </a:lvl8pPr>
            <a:lvl9pPr marL="0" marR="0" lvl="8" indent="0" algn="l" rtl="0">
              <a:lnSpc>
                <a:spcPct val="96969"/>
              </a:lnSpc>
              <a:spcBef>
                <a:spcPts val="0"/>
              </a:spcBef>
              <a:buNone/>
              <a:defRPr sz="2300" b="1">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matchingName="Default - Section Slide">
  <p:cSld name="Default - Section Slide">
    <p:spTree>
      <p:nvGrpSpPr>
        <p:cNvPr id="1" name="Shape 1223"/>
        <p:cNvGrpSpPr/>
        <p:nvPr/>
      </p:nvGrpSpPr>
      <p:grpSpPr>
        <a:xfrm>
          <a:off x="0" y="0"/>
          <a:ext cx="0" cy="0"/>
          <a:chOff x="0" y="0"/>
          <a:chExt cx="0" cy="0"/>
        </a:xfrm>
      </p:grpSpPr>
      <p:cxnSp>
        <p:nvCxnSpPr>
          <p:cNvPr id="1224" name="Google Shape;1224;p159"/>
          <p:cNvCxnSpPr/>
          <p:nvPr/>
        </p:nvCxnSpPr>
        <p:spPr>
          <a:xfrm>
            <a:off x="448221" y="476769"/>
            <a:ext cx="8250600" cy="0"/>
          </a:xfrm>
          <a:prstGeom prst="straightConnector1">
            <a:avLst/>
          </a:prstGeom>
          <a:noFill/>
          <a:ln w="9525" cap="flat" cmpd="sng">
            <a:solidFill>
              <a:srgbClr val="FFFFFF"/>
            </a:solidFill>
            <a:prstDash val="solid"/>
            <a:miter lim="400000"/>
            <a:headEnd type="none" w="sm" len="sm"/>
            <a:tailEnd type="none" w="sm" len="sm"/>
          </a:ln>
        </p:spPr>
      </p:cxnSp>
      <p:cxnSp>
        <p:nvCxnSpPr>
          <p:cNvPr id="1225" name="Google Shape;1225;p159"/>
          <p:cNvCxnSpPr/>
          <p:nvPr/>
        </p:nvCxnSpPr>
        <p:spPr>
          <a:xfrm>
            <a:off x="448221" y="888311"/>
            <a:ext cx="8250600" cy="0"/>
          </a:xfrm>
          <a:prstGeom prst="straightConnector1">
            <a:avLst/>
          </a:prstGeom>
          <a:noFill/>
          <a:ln w="9525" cap="flat" cmpd="sng">
            <a:solidFill>
              <a:srgbClr val="FFFFFF"/>
            </a:solidFill>
            <a:prstDash val="solid"/>
            <a:miter lim="400000"/>
            <a:headEnd type="none" w="sm" len="sm"/>
            <a:tailEnd type="none" w="sm" len="sm"/>
          </a:ln>
        </p:spPr>
      </p:cxnSp>
      <p:sp>
        <p:nvSpPr>
          <p:cNvPr id="1226" name="Google Shape;1226;p159"/>
          <p:cNvSpPr txBox="1">
            <a:spLocks noGrp="1"/>
          </p:cNvSpPr>
          <p:nvPr>
            <p:ph type="body" idx="1"/>
          </p:nvPr>
        </p:nvSpPr>
        <p:spPr>
          <a:xfrm>
            <a:off x="364302" y="484533"/>
            <a:ext cx="6250800" cy="298200"/>
          </a:xfrm>
          <a:prstGeom prst="rect">
            <a:avLst/>
          </a:prstGeom>
          <a:noFill/>
          <a:ln>
            <a:noFill/>
          </a:ln>
        </p:spPr>
        <p:txBody>
          <a:bodyPr spcFirstLastPara="1" wrap="square" lIns="64325" tIns="64325" rIns="64325" bIns="64325" anchor="t" anchorCtr="0"/>
          <a:lstStyle>
            <a:lvl1pPr marL="457200" marR="0" lvl="0" indent="-228600" algn="l" rtl="0">
              <a:lnSpc>
                <a:spcPct val="113333"/>
              </a:lnSpc>
              <a:spcBef>
                <a:spcPts val="0"/>
              </a:spcBef>
              <a:spcAft>
                <a:spcPts val="0"/>
              </a:spcAft>
              <a:buClr>
                <a:srgbClr val="FFFFFF"/>
              </a:buClr>
              <a:buSzPts val="1000"/>
              <a:buFont typeface="Helvetica Neue"/>
              <a:buNone/>
              <a:defRPr sz="2100" b="1" i="0" u="none" strike="noStrike" cap="none">
                <a:solidFill>
                  <a:srgbClr val="FFFFFF"/>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227" name="Google Shape;1227;p159"/>
          <p:cNvSpPr txBox="1">
            <a:spLocks noGrp="1"/>
          </p:cNvSpPr>
          <p:nvPr>
            <p:ph type="title"/>
          </p:nvPr>
        </p:nvSpPr>
        <p:spPr>
          <a:xfrm>
            <a:off x="341970" y="1091683"/>
            <a:ext cx="8228400" cy="2523900"/>
          </a:xfrm>
          <a:prstGeom prst="rect">
            <a:avLst/>
          </a:prstGeom>
          <a:noFill/>
          <a:ln>
            <a:noFill/>
          </a:ln>
        </p:spPr>
        <p:txBody>
          <a:bodyPr spcFirstLastPara="1" wrap="square" lIns="64325" tIns="64325" rIns="64325" bIns="64325" anchor="t" anchorCtr="0"/>
          <a:lstStyle>
            <a:lvl1pPr marL="0" marR="0" lvl="0" indent="0" algn="l" rtl="0">
              <a:lnSpc>
                <a:spcPct val="70000"/>
              </a:lnSpc>
              <a:spcBef>
                <a:spcPts val="0"/>
              </a:spcBef>
              <a:spcAft>
                <a:spcPts val="0"/>
              </a:spcAft>
              <a:buClr>
                <a:srgbClr val="FFFFFF"/>
              </a:buClr>
              <a:buSzPts val="1000"/>
              <a:buFont typeface="Helvetica Neue"/>
              <a:buNone/>
              <a:defRPr sz="8600" b="1" i="0" u="none" strike="noStrike" cap="none">
                <a:solidFill>
                  <a:srgbClr val="FFFFFF"/>
                </a:solidFill>
                <a:latin typeface="Helvetica Neue"/>
                <a:ea typeface="Helvetica Neue"/>
                <a:cs typeface="Helvetica Neue"/>
                <a:sym typeface="Helvetica Neue"/>
              </a:defRPr>
            </a:lvl1pPr>
            <a:lvl2pPr marL="0" marR="0" lvl="1" indent="1524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2pPr>
            <a:lvl3pPr marL="0" marR="0" lvl="2" indent="3048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3pPr>
            <a:lvl4pPr marL="0" marR="0" lvl="3" indent="4699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4pPr>
            <a:lvl5pPr marL="0" marR="0" lvl="4" indent="6350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5pPr>
            <a:lvl6pPr marL="0" marR="0" lvl="5" indent="8001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6pPr>
            <a:lvl7pPr marL="0" marR="0" lvl="6" indent="9525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7pPr>
            <a:lvl8pPr marL="0" marR="0" lvl="7" indent="11176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8pPr>
            <a:lvl9pPr marL="0" marR="0" lvl="8" indent="12827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9pPr>
          </a:lstStyle>
          <a:p>
            <a:endParaRPr/>
          </a:p>
        </p:txBody>
      </p:sp>
      <p:sp>
        <p:nvSpPr>
          <p:cNvPr id="1228" name="Google Shape;1228;p159"/>
          <p:cNvSpPr txBox="1">
            <a:spLocks noGrp="1"/>
          </p:cNvSpPr>
          <p:nvPr>
            <p:ph type="body" idx="2"/>
          </p:nvPr>
        </p:nvSpPr>
        <p:spPr>
          <a:xfrm>
            <a:off x="459364" y="3242642"/>
            <a:ext cx="8228400" cy="1754700"/>
          </a:xfrm>
          <a:prstGeom prst="rect">
            <a:avLst/>
          </a:prstGeom>
          <a:noFill/>
          <a:ln>
            <a:noFill/>
          </a:ln>
        </p:spPr>
        <p:txBody>
          <a:bodyPr spcFirstLastPara="1" wrap="square" lIns="64325" tIns="64325" rIns="64325" bIns="64325" anchor="b" anchorCtr="0"/>
          <a:lstStyle>
            <a:lvl1pPr marL="457200" marR="0" lvl="0" indent="-228600" algn="ctr" rtl="0">
              <a:lnSpc>
                <a:spcPct val="110000"/>
              </a:lnSpc>
              <a:spcBef>
                <a:spcPts val="0"/>
              </a:spcBef>
              <a:spcAft>
                <a:spcPts val="0"/>
              </a:spcAft>
              <a:buClr>
                <a:srgbClr val="000000"/>
              </a:buClr>
              <a:buSzPts val="1000"/>
              <a:buFont typeface="Helvetica Neue"/>
              <a:buNone/>
              <a:defRPr sz="2100" b="0" i="0" u="none" strike="noStrike" cap="none">
                <a:solidFill>
                  <a:srgbClr val="000000"/>
                </a:solidFill>
                <a:latin typeface="Helvetica Neue"/>
                <a:ea typeface="Helvetica Neue"/>
                <a:cs typeface="Helvetica Neue"/>
                <a:sym typeface="Helvetica Neue"/>
              </a:defRPr>
            </a:lvl1pPr>
            <a:lvl2pPr marL="914400" marR="0" lvl="1" indent="-323850" algn="ctr" rtl="0">
              <a:lnSpc>
                <a:spcPct val="110000"/>
              </a:lnSpc>
              <a:spcBef>
                <a:spcPts val="0"/>
              </a:spcBef>
              <a:spcAft>
                <a:spcPts val="0"/>
              </a:spcAft>
              <a:buClr>
                <a:srgbClr val="000000"/>
              </a:buClr>
              <a:buSzPts val="1500"/>
              <a:buFont typeface="Merriweather Sans"/>
              <a:buChar char="‣"/>
              <a:defRPr sz="2100" b="0" i="0" u="none" strike="noStrike" cap="none">
                <a:solidFill>
                  <a:srgbClr val="000000"/>
                </a:solidFill>
                <a:latin typeface="Helvetica Neue"/>
                <a:ea typeface="Helvetica Neue"/>
                <a:cs typeface="Helvetica Neue"/>
                <a:sym typeface="Helvetica Neue"/>
              </a:defRPr>
            </a:lvl2pPr>
            <a:lvl3pPr marL="1371600" marR="0" lvl="2" indent="-323850" algn="ctr" rtl="0">
              <a:lnSpc>
                <a:spcPct val="110000"/>
              </a:lnSpc>
              <a:spcBef>
                <a:spcPts val="0"/>
              </a:spcBef>
              <a:spcAft>
                <a:spcPts val="0"/>
              </a:spcAft>
              <a:buClr>
                <a:srgbClr val="000000"/>
              </a:buClr>
              <a:buSzPts val="1500"/>
              <a:buFont typeface="Merriweather Sans"/>
              <a:buChar char="‣"/>
              <a:defRPr sz="2100" b="0" i="0" u="none" strike="noStrike" cap="none">
                <a:solidFill>
                  <a:srgbClr val="000000"/>
                </a:solidFill>
                <a:latin typeface="Helvetica Neue"/>
                <a:ea typeface="Helvetica Neue"/>
                <a:cs typeface="Helvetica Neue"/>
                <a:sym typeface="Helvetica Neue"/>
              </a:defRPr>
            </a:lvl3pPr>
            <a:lvl4pPr marL="1828800" marR="0" lvl="3" indent="-323850" algn="ctr" rtl="0">
              <a:lnSpc>
                <a:spcPct val="110000"/>
              </a:lnSpc>
              <a:spcBef>
                <a:spcPts val="0"/>
              </a:spcBef>
              <a:spcAft>
                <a:spcPts val="0"/>
              </a:spcAft>
              <a:buClr>
                <a:srgbClr val="000000"/>
              </a:buClr>
              <a:buSzPts val="1500"/>
              <a:buFont typeface="Merriweather Sans"/>
              <a:buChar char="‣"/>
              <a:defRPr sz="2100" b="0" i="0" u="none" strike="noStrike" cap="none">
                <a:solidFill>
                  <a:srgbClr val="000000"/>
                </a:solidFill>
                <a:latin typeface="Helvetica Neue"/>
                <a:ea typeface="Helvetica Neue"/>
                <a:cs typeface="Helvetica Neue"/>
                <a:sym typeface="Helvetica Neue"/>
              </a:defRPr>
            </a:lvl4pPr>
            <a:lvl5pPr marL="2286000" marR="0" lvl="4" indent="-323850" algn="ctr" rtl="0">
              <a:lnSpc>
                <a:spcPct val="110000"/>
              </a:lnSpc>
              <a:spcBef>
                <a:spcPts val="0"/>
              </a:spcBef>
              <a:spcAft>
                <a:spcPts val="0"/>
              </a:spcAft>
              <a:buClr>
                <a:srgbClr val="000000"/>
              </a:buClr>
              <a:buSzPts val="1500"/>
              <a:buFont typeface="Merriweather Sans"/>
              <a:buChar char="‣"/>
              <a:defRPr sz="21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229" name="Google Shape;1229;p159"/>
          <p:cNvSpPr txBox="1">
            <a:spLocks noGrp="1"/>
          </p:cNvSpPr>
          <p:nvPr>
            <p:ph type="sldNum" idx="12"/>
          </p:nvPr>
        </p:nvSpPr>
        <p:spPr>
          <a:xfrm>
            <a:off x="8368206" y="496956"/>
            <a:ext cx="329100" cy="3231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2100" b="1">
                <a:solidFill>
                  <a:schemeClr val="lt1"/>
                </a:solidFill>
                <a:latin typeface="Helvetica Neue"/>
                <a:ea typeface="Helvetica Neue"/>
                <a:cs typeface="Helvetica Neue"/>
                <a:sym typeface="Helvetica Neue"/>
              </a:defRPr>
            </a:lvl1pPr>
            <a:lvl2pPr marL="0" marR="0" lvl="1" indent="0" algn="r" rtl="0">
              <a:spcBef>
                <a:spcPts val="0"/>
              </a:spcBef>
              <a:buNone/>
              <a:defRPr sz="2100" b="1">
                <a:solidFill>
                  <a:schemeClr val="lt1"/>
                </a:solidFill>
                <a:latin typeface="Helvetica Neue"/>
                <a:ea typeface="Helvetica Neue"/>
                <a:cs typeface="Helvetica Neue"/>
                <a:sym typeface="Helvetica Neue"/>
              </a:defRPr>
            </a:lvl2pPr>
            <a:lvl3pPr marL="0" marR="0" lvl="2" indent="0" algn="r" rtl="0">
              <a:spcBef>
                <a:spcPts val="0"/>
              </a:spcBef>
              <a:buNone/>
              <a:defRPr sz="2100" b="1">
                <a:solidFill>
                  <a:schemeClr val="lt1"/>
                </a:solidFill>
                <a:latin typeface="Helvetica Neue"/>
                <a:ea typeface="Helvetica Neue"/>
                <a:cs typeface="Helvetica Neue"/>
                <a:sym typeface="Helvetica Neue"/>
              </a:defRPr>
            </a:lvl3pPr>
            <a:lvl4pPr marL="0" marR="0" lvl="3" indent="0" algn="r" rtl="0">
              <a:spcBef>
                <a:spcPts val="0"/>
              </a:spcBef>
              <a:buNone/>
              <a:defRPr sz="2100" b="1">
                <a:solidFill>
                  <a:schemeClr val="lt1"/>
                </a:solidFill>
                <a:latin typeface="Helvetica Neue"/>
                <a:ea typeface="Helvetica Neue"/>
                <a:cs typeface="Helvetica Neue"/>
                <a:sym typeface="Helvetica Neue"/>
              </a:defRPr>
            </a:lvl4pPr>
            <a:lvl5pPr marL="0" marR="0" lvl="4" indent="0" algn="r" rtl="0">
              <a:spcBef>
                <a:spcPts val="0"/>
              </a:spcBef>
              <a:buNone/>
              <a:defRPr sz="2100" b="1">
                <a:solidFill>
                  <a:schemeClr val="lt1"/>
                </a:solidFill>
                <a:latin typeface="Helvetica Neue"/>
                <a:ea typeface="Helvetica Neue"/>
                <a:cs typeface="Helvetica Neue"/>
                <a:sym typeface="Helvetica Neue"/>
              </a:defRPr>
            </a:lvl5pPr>
            <a:lvl6pPr marL="0" marR="0" lvl="5" indent="0" algn="r" rtl="0">
              <a:spcBef>
                <a:spcPts val="0"/>
              </a:spcBef>
              <a:buNone/>
              <a:defRPr sz="2100" b="1">
                <a:solidFill>
                  <a:schemeClr val="lt1"/>
                </a:solidFill>
                <a:latin typeface="Helvetica Neue"/>
                <a:ea typeface="Helvetica Neue"/>
                <a:cs typeface="Helvetica Neue"/>
                <a:sym typeface="Helvetica Neue"/>
              </a:defRPr>
            </a:lvl6pPr>
            <a:lvl7pPr marL="0" marR="0" lvl="6" indent="0" algn="r" rtl="0">
              <a:spcBef>
                <a:spcPts val="0"/>
              </a:spcBef>
              <a:buNone/>
              <a:defRPr sz="2100" b="1">
                <a:solidFill>
                  <a:schemeClr val="lt1"/>
                </a:solidFill>
                <a:latin typeface="Helvetica Neue"/>
                <a:ea typeface="Helvetica Neue"/>
                <a:cs typeface="Helvetica Neue"/>
                <a:sym typeface="Helvetica Neue"/>
              </a:defRPr>
            </a:lvl7pPr>
            <a:lvl8pPr marL="0" marR="0" lvl="7" indent="0" algn="r" rtl="0">
              <a:spcBef>
                <a:spcPts val="0"/>
              </a:spcBef>
              <a:buNone/>
              <a:defRPr sz="2100" b="1">
                <a:solidFill>
                  <a:schemeClr val="lt1"/>
                </a:solidFill>
                <a:latin typeface="Helvetica Neue"/>
                <a:ea typeface="Helvetica Neue"/>
                <a:cs typeface="Helvetica Neue"/>
                <a:sym typeface="Helvetica Neue"/>
              </a:defRPr>
            </a:lvl8pPr>
            <a:lvl9pPr marL="0" marR="0" lvl="8" indent="0" algn="r" rtl="0">
              <a:spcBef>
                <a:spcPts val="0"/>
              </a:spcBef>
              <a:buNone/>
              <a:defRPr sz="2100" b="1">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matchingName="Bio Slide">
  <p:cSld name="Bio Slide">
    <p:bg>
      <p:bgPr>
        <a:solidFill>
          <a:srgbClr val="FFFFFF"/>
        </a:solidFill>
        <a:effectLst/>
      </p:bgPr>
    </p:bg>
    <p:spTree>
      <p:nvGrpSpPr>
        <p:cNvPr id="1" name="Shape 1230"/>
        <p:cNvGrpSpPr/>
        <p:nvPr/>
      </p:nvGrpSpPr>
      <p:grpSpPr>
        <a:xfrm>
          <a:off x="0" y="0"/>
          <a:ext cx="0" cy="0"/>
          <a:chOff x="0" y="0"/>
          <a:chExt cx="0" cy="0"/>
        </a:xfrm>
      </p:grpSpPr>
      <p:cxnSp>
        <p:nvCxnSpPr>
          <p:cNvPr id="1231" name="Google Shape;1231;p160"/>
          <p:cNvCxnSpPr/>
          <p:nvPr/>
        </p:nvCxnSpPr>
        <p:spPr>
          <a:xfrm>
            <a:off x="448221" y="476769"/>
            <a:ext cx="8250600" cy="0"/>
          </a:xfrm>
          <a:prstGeom prst="straightConnector1">
            <a:avLst/>
          </a:prstGeom>
          <a:noFill/>
          <a:ln w="9525" cap="flat" cmpd="sng">
            <a:solidFill>
              <a:srgbClr val="000000"/>
            </a:solidFill>
            <a:prstDash val="solid"/>
            <a:miter lim="8000"/>
            <a:headEnd type="none" w="sm" len="sm"/>
            <a:tailEnd type="none" w="sm" len="sm"/>
          </a:ln>
        </p:spPr>
      </p:cxnSp>
      <p:cxnSp>
        <p:nvCxnSpPr>
          <p:cNvPr id="1232" name="Google Shape;1232;p160"/>
          <p:cNvCxnSpPr/>
          <p:nvPr/>
        </p:nvCxnSpPr>
        <p:spPr>
          <a:xfrm>
            <a:off x="448221" y="888311"/>
            <a:ext cx="8250600" cy="0"/>
          </a:xfrm>
          <a:prstGeom prst="straightConnector1">
            <a:avLst/>
          </a:prstGeom>
          <a:noFill/>
          <a:ln w="9525" cap="flat" cmpd="sng">
            <a:solidFill>
              <a:srgbClr val="000000"/>
            </a:solidFill>
            <a:prstDash val="solid"/>
            <a:miter lim="8000"/>
            <a:headEnd type="none" w="sm" len="sm"/>
            <a:tailEnd type="none" w="sm" len="sm"/>
          </a:ln>
        </p:spPr>
      </p:cxnSp>
      <p:sp>
        <p:nvSpPr>
          <p:cNvPr id="1233" name="Google Shape;1233;p160"/>
          <p:cNvSpPr txBox="1">
            <a:spLocks noGrp="1"/>
          </p:cNvSpPr>
          <p:nvPr>
            <p:ph type="title"/>
          </p:nvPr>
        </p:nvSpPr>
        <p:spPr>
          <a:xfrm>
            <a:off x="434337" y="1043598"/>
            <a:ext cx="4809000" cy="1102500"/>
          </a:xfrm>
          <a:prstGeom prst="rect">
            <a:avLst/>
          </a:prstGeom>
          <a:noFill/>
          <a:ln>
            <a:noFill/>
          </a:ln>
        </p:spPr>
        <p:txBody>
          <a:bodyPr spcFirstLastPara="1" wrap="square" lIns="64325" tIns="64325" rIns="64325" bIns="64325" anchor="t" anchorCtr="0"/>
          <a:lstStyle>
            <a:lvl1pPr marL="0" marR="0" lvl="0" indent="0" algn="l" rtl="0">
              <a:lnSpc>
                <a:spcPct val="88888"/>
              </a:lnSpc>
              <a:spcBef>
                <a:spcPts val="0"/>
              </a:spcBef>
              <a:spcAft>
                <a:spcPts val="0"/>
              </a:spcAft>
              <a:buClr>
                <a:srgbClr val="000000"/>
              </a:buClr>
              <a:buSzPts val="1000"/>
              <a:buFont typeface="Arial"/>
              <a:buNone/>
              <a:defRPr sz="3800" b="1" i="0" u="none" strike="noStrike" cap="none">
                <a:solidFill>
                  <a:srgbClr val="000000"/>
                </a:solidFill>
                <a:latin typeface="Arial"/>
                <a:ea typeface="Arial"/>
                <a:cs typeface="Arial"/>
                <a:sym typeface="Arial"/>
              </a:defRPr>
            </a:lvl1pPr>
            <a:lvl2pPr marL="0" marR="0" lvl="1" indent="1524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2pPr>
            <a:lvl3pPr marL="0" marR="0" lvl="2" indent="3048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3pPr>
            <a:lvl4pPr marL="0" marR="0" lvl="3" indent="4699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4pPr>
            <a:lvl5pPr marL="0" marR="0" lvl="4" indent="6350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5pPr>
            <a:lvl6pPr marL="0" marR="0" lvl="5" indent="8001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6pPr>
            <a:lvl7pPr marL="0" marR="0" lvl="6" indent="9525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7pPr>
            <a:lvl8pPr marL="0" marR="0" lvl="7" indent="11176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8pPr>
            <a:lvl9pPr marL="0" marR="0" lvl="8" indent="12827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9pPr>
          </a:lstStyle>
          <a:p>
            <a:endParaRPr/>
          </a:p>
        </p:txBody>
      </p:sp>
      <p:sp>
        <p:nvSpPr>
          <p:cNvPr id="1234" name="Google Shape;1234;p160"/>
          <p:cNvSpPr txBox="1">
            <a:spLocks noGrp="1"/>
          </p:cNvSpPr>
          <p:nvPr>
            <p:ph type="body" idx="1"/>
          </p:nvPr>
        </p:nvSpPr>
        <p:spPr>
          <a:xfrm>
            <a:off x="448204" y="2027149"/>
            <a:ext cx="5613900" cy="1313700"/>
          </a:xfrm>
          <a:prstGeom prst="rect">
            <a:avLst/>
          </a:prstGeom>
          <a:noFill/>
          <a:ln>
            <a:noFill/>
          </a:ln>
        </p:spPr>
        <p:txBody>
          <a:bodyPr spcFirstLastPara="1" wrap="square" lIns="64325" tIns="64325" rIns="64325" bIns="64325" anchor="t" anchorCtr="0"/>
          <a:lstStyle>
            <a:lvl1pPr marL="457200" marR="0" lvl="0" indent="-311150" algn="l" rtl="0">
              <a:lnSpc>
                <a:spcPct val="126923"/>
              </a:lnSpc>
              <a:spcBef>
                <a:spcPts val="0"/>
              </a:spcBef>
              <a:spcAft>
                <a:spcPts val="0"/>
              </a:spcAft>
              <a:buClr>
                <a:srgbClr val="000000"/>
              </a:buClr>
              <a:buSzPts val="1300"/>
              <a:buFont typeface="Merriweather Sans"/>
              <a:buChar char="‣"/>
              <a:defRPr sz="19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26923"/>
              </a:lnSpc>
              <a:spcBef>
                <a:spcPts val="0"/>
              </a:spcBef>
              <a:spcAft>
                <a:spcPts val="0"/>
              </a:spcAft>
              <a:buClr>
                <a:srgbClr val="000000"/>
              </a:buClr>
              <a:buSzPts val="1500"/>
              <a:buFont typeface="Merriweather Sans"/>
              <a:buNone/>
              <a:defRPr sz="19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26923"/>
              </a:lnSpc>
              <a:spcBef>
                <a:spcPts val="0"/>
              </a:spcBef>
              <a:spcAft>
                <a:spcPts val="0"/>
              </a:spcAft>
              <a:buClr>
                <a:srgbClr val="000000"/>
              </a:buClr>
              <a:buSzPts val="1500"/>
              <a:buFont typeface="Merriweather Sans"/>
              <a:buNone/>
              <a:defRPr sz="19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26923"/>
              </a:lnSpc>
              <a:spcBef>
                <a:spcPts val="0"/>
              </a:spcBef>
              <a:spcAft>
                <a:spcPts val="0"/>
              </a:spcAft>
              <a:buClr>
                <a:srgbClr val="000000"/>
              </a:buClr>
              <a:buSzPts val="1500"/>
              <a:buFont typeface="Merriweather Sans"/>
              <a:buNone/>
              <a:defRPr sz="19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26923"/>
              </a:lnSpc>
              <a:spcBef>
                <a:spcPts val="0"/>
              </a:spcBef>
              <a:spcAft>
                <a:spcPts val="0"/>
              </a:spcAft>
              <a:buClr>
                <a:srgbClr val="000000"/>
              </a:buClr>
              <a:buSzPts val="1500"/>
              <a:buFont typeface="Merriweather Sans"/>
              <a:buNone/>
              <a:defRPr sz="19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235" name="Google Shape;1235;p160"/>
          <p:cNvSpPr txBox="1">
            <a:spLocks noGrp="1"/>
          </p:cNvSpPr>
          <p:nvPr>
            <p:ph type="sldNum" idx="12"/>
          </p:nvPr>
        </p:nvSpPr>
        <p:spPr>
          <a:xfrm>
            <a:off x="8363915" y="527423"/>
            <a:ext cx="333300" cy="287100"/>
          </a:xfrm>
          <a:prstGeom prst="rect">
            <a:avLst/>
          </a:prstGeom>
          <a:noFill/>
          <a:ln>
            <a:noFill/>
          </a:ln>
        </p:spPr>
        <p:txBody>
          <a:bodyPr spcFirstLastPara="1" wrap="square" lIns="0" tIns="0" rIns="0" bIns="0" anchor="ctr" anchorCtr="0">
            <a:noAutofit/>
          </a:bodyPr>
          <a:lstStyle>
            <a:lvl1pPr marL="0" marR="0" lvl="0" indent="0" algn="r" rtl="0">
              <a:lnSpc>
                <a:spcPct val="103333"/>
              </a:lnSpc>
              <a:spcBef>
                <a:spcPts val="0"/>
              </a:spcBef>
              <a:buNone/>
              <a:defRPr sz="2100" b="1">
                <a:solidFill>
                  <a:srgbClr val="000000"/>
                </a:solidFill>
                <a:latin typeface="Arial"/>
                <a:ea typeface="Arial"/>
                <a:cs typeface="Arial"/>
                <a:sym typeface="Arial"/>
              </a:defRPr>
            </a:lvl1pPr>
            <a:lvl2pPr marL="0" marR="0" lvl="1" indent="0" algn="r" rtl="0">
              <a:lnSpc>
                <a:spcPct val="103333"/>
              </a:lnSpc>
              <a:spcBef>
                <a:spcPts val="0"/>
              </a:spcBef>
              <a:buNone/>
              <a:defRPr sz="2100" b="1">
                <a:solidFill>
                  <a:srgbClr val="000000"/>
                </a:solidFill>
                <a:latin typeface="Arial"/>
                <a:ea typeface="Arial"/>
                <a:cs typeface="Arial"/>
                <a:sym typeface="Arial"/>
              </a:defRPr>
            </a:lvl2pPr>
            <a:lvl3pPr marL="0" marR="0" lvl="2" indent="0" algn="r" rtl="0">
              <a:lnSpc>
                <a:spcPct val="103333"/>
              </a:lnSpc>
              <a:spcBef>
                <a:spcPts val="0"/>
              </a:spcBef>
              <a:buNone/>
              <a:defRPr sz="2100" b="1">
                <a:solidFill>
                  <a:srgbClr val="000000"/>
                </a:solidFill>
                <a:latin typeface="Arial"/>
                <a:ea typeface="Arial"/>
                <a:cs typeface="Arial"/>
                <a:sym typeface="Arial"/>
              </a:defRPr>
            </a:lvl3pPr>
            <a:lvl4pPr marL="0" marR="0" lvl="3" indent="0" algn="r" rtl="0">
              <a:lnSpc>
                <a:spcPct val="103333"/>
              </a:lnSpc>
              <a:spcBef>
                <a:spcPts val="0"/>
              </a:spcBef>
              <a:buNone/>
              <a:defRPr sz="2100" b="1">
                <a:solidFill>
                  <a:srgbClr val="000000"/>
                </a:solidFill>
                <a:latin typeface="Arial"/>
                <a:ea typeface="Arial"/>
                <a:cs typeface="Arial"/>
                <a:sym typeface="Arial"/>
              </a:defRPr>
            </a:lvl4pPr>
            <a:lvl5pPr marL="0" marR="0" lvl="4" indent="0" algn="r" rtl="0">
              <a:lnSpc>
                <a:spcPct val="103333"/>
              </a:lnSpc>
              <a:spcBef>
                <a:spcPts val="0"/>
              </a:spcBef>
              <a:buNone/>
              <a:defRPr sz="2100" b="1">
                <a:solidFill>
                  <a:srgbClr val="000000"/>
                </a:solidFill>
                <a:latin typeface="Arial"/>
                <a:ea typeface="Arial"/>
                <a:cs typeface="Arial"/>
                <a:sym typeface="Arial"/>
              </a:defRPr>
            </a:lvl5pPr>
            <a:lvl6pPr marL="0" marR="0" lvl="5" indent="0" algn="r" rtl="0">
              <a:lnSpc>
                <a:spcPct val="103333"/>
              </a:lnSpc>
              <a:spcBef>
                <a:spcPts val="0"/>
              </a:spcBef>
              <a:buNone/>
              <a:defRPr sz="2100" b="1">
                <a:solidFill>
                  <a:srgbClr val="000000"/>
                </a:solidFill>
                <a:latin typeface="Arial"/>
                <a:ea typeface="Arial"/>
                <a:cs typeface="Arial"/>
                <a:sym typeface="Arial"/>
              </a:defRPr>
            </a:lvl6pPr>
            <a:lvl7pPr marL="0" marR="0" lvl="6" indent="0" algn="r" rtl="0">
              <a:lnSpc>
                <a:spcPct val="103333"/>
              </a:lnSpc>
              <a:spcBef>
                <a:spcPts val="0"/>
              </a:spcBef>
              <a:buNone/>
              <a:defRPr sz="2100" b="1">
                <a:solidFill>
                  <a:srgbClr val="000000"/>
                </a:solidFill>
                <a:latin typeface="Arial"/>
                <a:ea typeface="Arial"/>
                <a:cs typeface="Arial"/>
                <a:sym typeface="Arial"/>
              </a:defRPr>
            </a:lvl7pPr>
            <a:lvl8pPr marL="0" marR="0" lvl="7" indent="0" algn="r" rtl="0">
              <a:lnSpc>
                <a:spcPct val="103333"/>
              </a:lnSpc>
              <a:spcBef>
                <a:spcPts val="0"/>
              </a:spcBef>
              <a:buNone/>
              <a:defRPr sz="2100" b="1">
                <a:solidFill>
                  <a:srgbClr val="000000"/>
                </a:solidFill>
                <a:latin typeface="Arial"/>
                <a:ea typeface="Arial"/>
                <a:cs typeface="Arial"/>
                <a:sym typeface="Arial"/>
              </a:defRPr>
            </a:lvl8pPr>
            <a:lvl9pPr marL="0" marR="0" lvl="8" indent="0" algn="r" rtl="0">
              <a:lnSpc>
                <a:spcPct val="103333"/>
              </a:lnSpc>
              <a:spcBef>
                <a:spcPts val="0"/>
              </a:spcBef>
              <a:buNone/>
              <a:defRPr sz="2100" b="1">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matchingName="1_Content: Text, 1 Column">
  <p:cSld name="1_Content: Text, 1 Column">
    <p:bg>
      <p:bgPr>
        <a:solidFill>
          <a:srgbClr val="FFFFFF"/>
        </a:solidFill>
        <a:effectLst/>
      </p:bgPr>
    </p:bg>
    <p:spTree>
      <p:nvGrpSpPr>
        <p:cNvPr id="1" name="Shape 1236"/>
        <p:cNvGrpSpPr/>
        <p:nvPr/>
      </p:nvGrpSpPr>
      <p:grpSpPr>
        <a:xfrm>
          <a:off x="0" y="0"/>
          <a:ext cx="0" cy="0"/>
          <a:chOff x="0" y="0"/>
          <a:chExt cx="0" cy="0"/>
        </a:xfrm>
      </p:grpSpPr>
      <p:cxnSp>
        <p:nvCxnSpPr>
          <p:cNvPr id="1237" name="Google Shape;1237;p161"/>
          <p:cNvCxnSpPr/>
          <p:nvPr/>
        </p:nvCxnSpPr>
        <p:spPr>
          <a:xfrm>
            <a:off x="446486" y="447261"/>
            <a:ext cx="8250900" cy="0"/>
          </a:xfrm>
          <a:prstGeom prst="straightConnector1">
            <a:avLst/>
          </a:prstGeom>
          <a:noFill/>
          <a:ln w="9525" cap="flat" cmpd="sng">
            <a:solidFill>
              <a:srgbClr val="000000"/>
            </a:solidFill>
            <a:prstDash val="solid"/>
            <a:miter lim="400000"/>
            <a:headEnd type="none" w="sm" len="sm"/>
            <a:tailEnd type="none" w="sm" len="sm"/>
          </a:ln>
        </p:spPr>
      </p:cxnSp>
      <p:cxnSp>
        <p:nvCxnSpPr>
          <p:cNvPr id="1238" name="Google Shape;1238;p161"/>
          <p:cNvCxnSpPr/>
          <p:nvPr/>
        </p:nvCxnSpPr>
        <p:spPr>
          <a:xfrm>
            <a:off x="446486" y="858741"/>
            <a:ext cx="8250900" cy="0"/>
          </a:xfrm>
          <a:prstGeom prst="straightConnector1">
            <a:avLst/>
          </a:prstGeom>
          <a:noFill/>
          <a:ln w="9525" cap="flat" cmpd="sng">
            <a:solidFill>
              <a:srgbClr val="000000"/>
            </a:solidFill>
            <a:prstDash val="solid"/>
            <a:miter lim="400000"/>
            <a:headEnd type="none" w="sm" len="sm"/>
            <a:tailEnd type="none" w="sm" len="sm"/>
          </a:ln>
        </p:spPr>
      </p:cxnSp>
      <p:sp>
        <p:nvSpPr>
          <p:cNvPr id="1239" name="Google Shape;1239;p161"/>
          <p:cNvSpPr txBox="1">
            <a:spLocks noGrp="1"/>
          </p:cNvSpPr>
          <p:nvPr>
            <p:ph type="body" idx="1"/>
          </p:nvPr>
        </p:nvSpPr>
        <p:spPr>
          <a:xfrm>
            <a:off x="446484" y="518824"/>
            <a:ext cx="5429100" cy="303900"/>
          </a:xfrm>
          <a:prstGeom prst="rect">
            <a:avLst/>
          </a:prstGeom>
          <a:noFill/>
          <a:ln>
            <a:noFill/>
          </a:ln>
        </p:spPr>
        <p:txBody>
          <a:bodyPr spcFirstLastPara="1" wrap="square" lIns="64325" tIns="64325" rIns="64325" bIns="64325" anchor="t" anchorCtr="0"/>
          <a:lstStyle>
            <a:lvl1pPr marL="457200" marR="0" lvl="0" indent="-228600" algn="l" rtl="0">
              <a:lnSpc>
                <a:spcPct val="96969"/>
              </a:lnSpc>
              <a:spcBef>
                <a:spcPts val="0"/>
              </a:spcBef>
              <a:spcAft>
                <a:spcPts val="0"/>
              </a:spcAft>
              <a:buClr>
                <a:srgbClr val="000000"/>
              </a:buClr>
              <a:buSzPts val="1000"/>
              <a:buFont typeface="Helvetica Neue"/>
              <a:buNone/>
              <a:defRPr sz="2300" b="1" i="0" u="none" strike="noStrike" cap="none">
                <a:solidFill>
                  <a:srgbClr val="000000"/>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240" name="Google Shape;1240;p161"/>
          <p:cNvSpPr txBox="1">
            <a:spLocks noGrp="1"/>
          </p:cNvSpPr>
          <p:nvPr>
            <p:ph type="title"/>
          </p:nvPr>
        </p:nvSpPr>
        <p:spPr>
          <a:xfrm>
            <a:off x="446486" y="1037645"/>
            <a:ext cx="8250900" cy="501000"/>
          </a:xfrm>
          <a:prstGeom prst="rect">
            <a:avLst/>
          </a:prstGeom>
          <a:noFill/>
          <a:ln>
            <a:noFill/>
          </a:ln>
        </p:spPr>
        <p:txBody>
          <a:bodyPr spcFirstLastPara="1" wrap="square" lIns="64325" tIns="64325" rIns="64325" bIns="64325" anchor="t" anchorCtr="0"/>
          <a:lstStyle>
            <a:lvl1pPr marL="0" marR="0" lvl="0" indent="0" algn="l" rtl="0">
              <a:lnSpc>
                <a:spcPct val="92574"/>
              </a:lnSpc>
              <a:spcBef>
                <a:spcPts val="0"/>
              </a:spcBef>
              <a:spcAft>
                <a:spcPts val="0"/>
              </a:spcAft>
              <a:buClr>
                <a:srgbClr val="000000"/>
              </a:buClr>
              <a:buSzPts val="1000"/>
              <a:buFont typeface="Helvetica Neue"/>
              <a:buNone/>
              <a:defRPr sz="3800" b="1" i="0" u="none" strike="noStrike" cap="none">
                <a:solidFill>
                  <a:srgbClr val="000000"/>
                </a:solidFill>
                <a:latin typeface="Helvetica Neue"/>
                <a:ea typeface="Helvetica Neue"/>
                <a:cs typeface="Helvetica Neue"/>
                <a:sym typeface="Helvetica Neue"/>
              </a:defRPr>
            </a:lvl1pPr>
            <a:lvl2pPr marL="0" marR="0" lvl="1" indent="1524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2pPr>
            <a:lvl3pPr marL="0" marR="0" lvl="2" indent="3048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3pPr>
            <a:lvl4pPr marL="0" marR="0" lvl="3" indent="4699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4pPr>
            <a:lvl5pPr marL="0" marR="0" lvl="4" indent="6350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5pPr>
            <a:lvl6pPr marL="0" marR="0" lvl="5" indent="8001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6pPr>
            <a:lvl7pPr marL="0" marR="0" lvl="6" indent="9525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7pPr>
            <a:lvl8pPr marL="0" marR="0" lvl="7" indent="11176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8pPr>
            <a:lvl9pPr marL="0" marR="0" lvl="8" indent="12827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9pPr>
          </a:lstStyle>
          <a:p>
            <a:endParaRPr/>
          </a:p>
        </p:txBody>
      </p:sp>
      <p:sp>
        <p:nvSpPr>
          <p:cNvPr id="1241" name="Google Shape;1241;p161"/>
          <p:cNvSpPr txBox="1">
            <a:spLocks noGrp="1"/>
          </p:cNvSpPr>
          <p:nvPr>
            <p:ph type="body" idx="2"/>
          </p:nvPr>
        </p:nvSpPr>
        <p:spPr>
          <a:xfrm>
            <a:off x="444416" y="1699592"/>
            <a:ext cx="8250900" cy="2683500"/>
          </a:xfrm>
          <a:prstGeom prst="rect">
            <a:avLst/>
          </a:prstGeom>
          <a:noFill/>
          <a:ln>
            <a:noFill/>
          </a:ln>
        </p:spPr>
        <p:txBody>
          <a:bodyPr spcFirstLastPara="1" wrap="square" lIns="64325" tIns="64325" rIns="64325" bIns="64325" anchor="t" anchorCtr="0"/>
          <a:lstStyle>
            <a:lvl1pPr marL="457200" marR="0" lvl="0" indent="-228600" algn="l" rtl="0">
              <a:lnSpc>
                <a:spcPct val="100000"/>
              </a:lnSpc>
              <a:spcBef>
                <a:spcPts val="700"/>
              </a:spcBef>
              <a:spcAft>
                <a:spcPts val="0"/>
              </a:spcAft>
              <a:buClr>
                <a:srgbClr val="000000"/>
              </a:buClr>
              <a:buSzPts val="10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700"/>
              </a:spcBef>
              <a:spcAft>
                <a:spcPts val="0"/>
              </a:spcAft>
              <a:buClr>
                <a:srgbClr val="000000"/>
              </a:buClr>
              <a:buSzPts val="1400"/>
              <a:buFont typeface="Merriweather Sans"/>
              <a:buChar char="‣"/>
              <a:defRPr sz="20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700"/>
              </a:spcBef>
              <a:spcAft>
                <a:spcPts val="0"/>
              </a:spcAft>
              <a:buClr>
                <a:srgbClr val="000000"/>
              </a:buClr>
              <a:buSzPts val="1400"/>
              <a:buFont typeface="Merriweather Sans"/>
              <a:buChar char="‣"/>
              <a:defRPr sz="20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700"/>
              </a:spcBef>
              <a:spcAft>
                <a:spcPts val="0"/>
              </a:spcAft>
              <a:buClr>
                <a:srgbClr val="000000"/>
              </a:buClr>
              <a:buSzPts val="1400"/>
              <a:buFont typeface="Merriweather Sans"/>
              <a:buChar char="‣"/>
              <a:defRPr sz="20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700"/>
              </a:spcBef>
              <a:spcAft>
                <a:spcPts val="0"/>
              </a:spcAft>
              <a:buClr>
                <a:srgbClr val="000000"/>
              </a:buClr>
              <a:buSzPts val="1400"/>
              <a:buFont typeface="Merriweather Sans"/>
              <a:buChar char="‣"/>
              <a:defRPr sz="20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242" name="Google Shape;1242;p161"/>
          <p:cNvSpPr txBox="1">
            <a:spLocks noGrp="1"/>
          </p:cNvSpPr>
          <p:nvPr>
            <p:ph type="sldNum" idx="12"/>
          </p:nvPr>
        </p:nvSpPr>
        <p:spPr>
          <a:xfrm>
            <a:off x="8447494" y="521117"/>
            <a:ext cx="360600" cy="299700"/>
          </a:xfrm>
          <a:prstGeom prst="rect">
            <a:avLst/>
          </a:prstGeom>
          <a:noFill/>
          <a:ln>
            <a:noFill/>
          </a:ln>
        </p:spPr>
        <p:txBody>
          <a:bodyPr spcFirstLastPara="1" wrap="square" lIns="0" tIns="0" rIns="0" bIns="0" anchor="ctr" anchorCtr="0">
            <a:noAutofit/>
          </a:bodyPr>
          <a:lstStyle>
            <a:lvl1pPr marL="0" marR="0" lvl="0" indent="0" algn="l" rtl="0">
              <a:lnSpc>
                <a:spcPct val="96969"/>
              </a:lnSpc>
              <a:spcBef>
                <a:spcPts val="0"/>
              </a:spcBef>
              <a:buNone/>
              <a:defRPr sz="2300" b="1">
                <a:solidFill>
                  <a:srgbClr val="000000"/>
                </a:solidFill>
                <a:latin typeface="Helvetica Neue"/>
                <a:ea typeface="Helvetica Neue"/>
                <a:cs typeface="Helvetica Neue"/>
                <a:sym typeface="Helvetica Neue"/>
              </a:defRPr>
            </a:lvl1pPr>
            <a:lvl2pPr marL="0" marR="0" lvl="1" indent="0" algn="l" rtl="0">
              <a:lnSpc>
                <a:spcPct val="96969"/>
              </a:lnSpc>
              <a:spcBef>
                <a:spcPts val="0"/>
              </a:spcBef>
              <a:buNone/>
              <a:defRPr sz="2300" b="1">
                <a:solidFill>
                  <a:srgbClr val="000000"/>
                </a:solidFill>
                <a:latin typeface="Helvetica Neue"/>
                <a:ea typeface="Helvetica Neue"/>
                <a:cs typeface="Helvetica Neue"/>
                <a:sym typeface="Helvetica Neue"/>
              </a:defRPr>
            </a:lvl2pPr>
            <a:lvl3pPr marL="0" marR="0" lvl="2" indent="0" algn="l" rtl="0">
              <a:lnSpc>
                <a:spcPct val="96969"/>
              </a:lnSpc>
              <a:spcBef>
                <a:spcPts val="0"/>
              </a:spcBef>
              <a:buNone/>
              <a:defRPr sz="2300" b="1">
                <a:solidFill>
                  <a:srgbClr val="000000"/>
                </a:solidFill>
                <a:latin typeface="Helvetica Neue"/>
                <a:ea typeface="Helvetica Neue"/>
                <a:cs typeface="Helvetica Neue"/>
                <a:sym typeface="Helvetica Neue"/>
              </a:defRPr>
            </a:lvl3pPr>
            <a:lvl4pPr marL="0" marR="0" lvl="3" indent="0" algn="l" rtl="0">
              <a:lnSpc>
                <a:spcPct val="96969"/>
              </a:lnSpc>
              <a:spcBef>
                <a:spcPts val="0"/>
              </a:spcBef>
              <a:buNone/>
              <a:defRPr sz="2300" b="1">
                <a:solidFill>
                  <a:srgbClr val="000000"/>
                </a:solidFill>
                <a:latin typeface="Helvetica Neue"/>
                <a:ea typeface="Helvetica Neue"/>
                <a:cs typeface="Helvetica Neue"/>
                <a:sym typeface="Helvetica Neue"/>
              </a:defRPr>
            </a:lvl4pPr>
            <a:lvl5pPr marL="0" marR="0" lvl="4" indent="0" algn="l" rtl="0">
              <a:lnSpc>
                <a:spcPct val="96969"/>
              </a:lnSpc>
              <a:spcBef>
                <a:spcPts val="0"/>
              </a:spcBef>
              <a:buNone/>
              <a:defRPr sz="2300" b="1">
                <a:solidFill>
                  <a:srgbClr val="000000"/>
                </a:solidFill>
                <a:latin typeface="Helvetica Neue"/>
                <a:ea typeface="Helvetica Neue"/>
                <a:cs typeface="Helvetica Neue"/>
                <a:sym typeface="Helvetica Neue"/>
              </a:defRPr>
            </a:lvl5pPr>
            <a:lvl6pPr marL="0" marR="0" lvl="5" indent="0" algn="l" rtl="0">
              <a:lnSpc>
                <a:spcPct val="96969"/>
              </a:lnSpc>
              <a:spcBef>
                <a:spcPts val="0"/>
              </a:spcBef>
              <a:buNone/>
              <a:defRPr sz="2300" b="1">
                <a:solidFill>
                  <a:srgbClr val="000000"/>
                </a:solidFill>
                <a:latin typeface="Helvetica Neue"/>
                <a:ea typeface="Helvetica Neue"/>
                <a:cs typeface="Helvetica Neue"/>
                <a:sym typeface="Helvetica Neue"/>
              </a:defRPr>
            </a:lvl6pPr>
            <a:lvl7pPr marL="0" marR="0" lvl="6" indent="0" algn="l" rtl="0">
              <a:lnSpc>
                <a:spcPct val="96969"/>
              </a:lnSpc>
              <a:spcBef>
                <a:spcPts val="0"/>
              </a:spcBef>
              <a:buNone/>
              <a:defRPr sz="2300" b="1">
                <a:solidFill>
                  <a:srgbClr val="000000"/>
                </a:solidFill>
                <a:latin typeface="Helvetica Neue"/>
                <a:ea typeface="Helvetica Neue"/>
                <a:cs typeface="Helvetica Neue"/>
                <a:sym typeface="Helvetica Neue"/>
              </a:defRPr>
            </a:lvl7pPr>
            <a:lvl8pPr marL="0" marR="0" lvl="7" indent="0" algn="l" rtl="0">
              <a:lnSpc>
                <a:spcPct val="96969"/>
              </a:lnSpc>
              <a:spcBef>
                <a:spcPts val="0"/>
              </a:spcBef>
              <a:buNone/>
              <a:defRPr sz="2300" b="1">
                <a:solidFill>
                  <a:srgbClr val="000000"/>
                </a:solidFill>
                <a:latin typeface="Helvetica Neue"/>
                <a:ea typeface="Helvetica Neue"/>
                <a:cs typeface="Helvetica Neue"/>
                <a:sym typeface="Helvetica Neue"/>
              </a:defRPr>
            </a:lvl8pPr>
            <a:lvl9pPr marL="0" marR="0" lvl="8" indent="0" algn="l" rtl="0">
              <a:lnSpc>
                <a:spcPct val="96969"/>
              </a:lnSpc>
              <a:spcBef>
                <a:spcPts val="0"/>
              </a:spcBef>
              <a:buNone/>
              <a:defRPr sz="2300" b="1">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43"/>
        <p:cNvGrpSpPr/>
        <p:nvPr/>
      </p:nvGrpSpPr>
      <p:grpSpPr>
        <a:xfrm>
          <a:off x="0" y="0"/>
          <a:ext cx="0" cy="0"/>
          <a:chOff x="0" y="0"/>
          <a:chExt cx="0" cy="0"/>
        </a:xfrm>
      </p:grpSpPr>
      <p:sp>
        <p:nvSpPr>
          <p:cNvPr id="1244" name="Google Shape;1244;p162"/>
          <p:cNvSpPr txBox="1">
            <a:spLocks noGrp="1"/>
          </p:cNvSpPr>
          <p:nvPr>
            <p:ph type="title"/>
          </p:nvPr>
        </p:nvSpPr>
        <p:spPr>
          <a:xfrm>
            <a:off x="3750473" y="1091317"/>
            <a:ext cx="8250900" cy="2361600"/>
          </a:xfrm>
          <a:prstGeom prst="rect">
            <a:avLst/>
          </a:prstGeom>
          <a:noFill/>
          <a:ln>
            <a:noFill/>
          </a:ln>
        </p:spPr>
        <p:txBody>
          <a:bodyPr spcFirstLastPara="1" wrap="square" lIns="64325" tIns="64325" rIns="64325" bIns="64325" anchor="t" anchorCtr="0"/>
          <a:lstStyle>
            <a:lvl1pPr marL="0" marR="0" lvl="0" indent="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1pPr>
            <a:lvl2pPr marL="0" marR="0" lvl="1" indent="1524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2pPr>
            <a:lvl3pPr marL="0" marR="0" lvl="2" indent="3048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3pPr>
            <a:lvl4pPr marL="0" marR="0" lvl="3" indent="4699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4pPr>
            <a:lvl5pPr marL="0" marR="0" lvl="4" indent="6350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5pPr>
            <a:lvl6pPr marL="0" marR="0" lvl="5" indent="8001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6pPr>
            <a:lvl7pPr marL="0" marR="0" lvl="6" indent="9525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7pPr>
            <a:lvl8pPr marL="0" marR="0" lvl="7" indent="11176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8pPr>
            <a:lvl9pPr marL="0" marR="0" lvl="8" indent="12827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9pPr>
          </a:lstStyle>
          <a:p>
            <a:endParaRPr/>
          </a:p>
        </p:txBody>
      </p:sp>
      <p:sp>
        <p:nvSpPr>
          <p:cNvPr id="1245" name="Google Shape;1245;p162"/>
          <p:cNvSpPr txBox="1">
            <a:spLocks noGrp="1"/>
          </p:cNvSpPr>
          <p:nvPr>
            <p:ph type="body" idx="1"/>
          </p:nvPr>
        </p:nvSpPr>
        <p:spPr>
          <a:xfrm>
            <a:off x="446486" y="2799853"/>
            <a:ext cx="8250900" cy="1923300"/>
          </a:xfrm>
          <a:prstGeom prst="rect">
            <a:avLst/>
          </a:prstGeom>
          <a:noFill/>
          <a:ln>
            <a:noFill/>
          </a:ln>
        </p:spPr>
        <p:txBody>
          <a:bodyPr spcFirstLastPara="1" wrap="square" lIns="64325" tIns="64325" rIns="64325" bIns="64325" anchor="b" anchorCtr="0"/>
          <a:lstStyle>
            <a:lvl1pPr marL="457200" marR="0" lvl="0"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246" name="Google Shape;1246;p162"/>
          <p:cNvSpPr txBox="1">
            <a:spLocks noGrp="1"/>
          </p:cNvSpPr>
          <p:nvPr>
            <p:ph type="dt" idx="10"/>
          </p:nvPr>
        </p:nvSpPr>
        <p:spPr>
          <a:xfrm>
            <a:off x="457201" y="4767263"/>
            <a:ext cx="2133900" cy="273900"/>
          </a:xfrm>
          <a:prstGeom prst="rect">
            <a:avLst/>
          </a:prstGeom>
          <a:noFill/>
          <a:ln>
            <a:noFill/>
          </a:ln>
        </p:spPr>
        <p:txBody>
          <a:bodyPr spcFirstLastPara="1" wrap="square" lIns="64325" tIns="64325" rIns="64325" bIns="64325" anchor="t" anchorCtr="0"/>
          <a:lstStyle>
            <a:lvl1pPr marL="0" marR="0" lvl="0" indent="0" algn="l" rtl="0">
              <a:spcBef>
                <a:spcPts val="0"/>
              </a:spcBef>
              <a:spcAft>
                <a:spcPts val="0"/>
              </a:spcAft>
              <a:buSzPts val="1000"/>
              <a:buNone/>
              <a:defRPr sz="1900">
                <a:solidFill>
                  <a:schemeClr val="lt1"/>
                </a:solidFill>
                <a:latin typeface="Helvetica Neue"/>
                <a:ea typeface="Helvetica Neue"/>
                <a:cs typeface="Helvetica Neue"/>
                <a:sym typeface="Helvetica Neue"/>
              </a:defRPr>
            </a:lvl1pPr>
            <a:lvl2pPr marL="457200" marR="0" lvl="1"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2pPr>
            <a:lvl3pPr marL="914400" marR="0" lvl="2" indent="-1270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3pPr>
            <a:lvl4pPr marL="1371600" marR="0" lvl="3" indent="-1270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4pPr>
            <a:lvl5pPr marL="1828800" marR="0" lvl="4"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5pPr>
            <a:lvl6pPr marL="2286000" marR="0" lvl="5"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6pPr>
            <a:lvl7pPr marL="2743200" marR="0" lvl="6"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7pPr>
            <a:lvl8pPr marL="3200400" marR="0" lvl="7"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8pPr>
            <a:lvl9pPr marL="3657600" marR="0" lvl="8" indent="-1270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9pPr>
          </a:lstStyle>
          <a:p>
            <a:endParaRPr/>
          </a:p>
        </p:txBody>
      </p:sp>
      <p:sp>
        <p:nvSpPr>
          <p:cNvPr id="1247" name="Google Shape;1247;p162"/>
          <p:cNvSpPr txBox="1">
            <a:spLocks noGrp="1"/>
          </p:cNvSpPr>
          <p:nvPr>
            <p:ph type="ftr" idx="11"/>
          </p:nvPr>
        </p:nvSpPr>
        <p:spPr>
          <a:xfrm>
            <a:off x="3124203" y="4767263"/>
            <a:ext cx="2895900" cy="273900"/>
          </a:xfrm>
          <a:prstGeom prst="rect">
            <a:avLst/>
          </a:prstGeom>
          <a:noFill/>
          <a:ln>
            <a:noFill/>
          </a:ln>
        </p:spPr>
        <p:txBody>
          <a:bodyPr spcFirstLastPara="1" wrap="square" lIns="64325" tIns="64325" rIns="64325" bIns="64325" anchor="t" anchorCtr="0"/>
          <a:lstStyle>
            <a:lvl1pPr marL="0" marR="0" lvl="0" indent="0" algn="l" rtl="0">
              <a:spcBef>
                <a:spcPts val="0"/>
              </a:spcBef>
              <a:spcAft>
                <a:spcPts val="0"/>
              </a:spcAft>
              <a:buSzPts val="1000"/>
              <a:buNone/>
              <a:defRPr sz="1900">
                <a:solidFill>
                  <a:schemeClr val="lt1"/>
                </a:solidFill>
                <a:latin typeface="Helvetica Neue"/>
                <a:ea typeface="Helvetica Neue"/>
                <a:cs typeface="Helvetica Neue"/>
                <a:sym typeface="Helvetica Neue"/>
              </a:defRPr>
            </a:lvl1pPr>
            <a:lvl2pPr marL="457200" marR="0" lvl="1"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2pPr>
            <a:lvl3pPr marL="914400" marR="0" lvl="2" indent="-1270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3pPr>
            <a:lvl4pPr marL="1371600" marR="0" lvl="3" indent="-1270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4pPr>
            <a:lvl5pPr marL="1828800" marR="0" lvl="4"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5pPr>
            <a:lvl6pPr marL="2286000" marR="0" lvl="5"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6pPr>
            <a:lvl7pPr marL="2743200" marR="0" lvl="6"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7pPr>
            <a:lvl8pPr marL="3200400" marR="0" lvl="7"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8pPr>
            <a:lvl9pPr marL="3657600" marR="0" lvl="8" indent="-1270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9pPr>
          </a:lstStyle>
          <a:p>
            <a:endParaRPr/>
          </a:p>
        </p:txBody>
      </p:sp>
      <p:sp>
        <p:nvSpPr>
          <p:cNvPr id="1248" name="Google Shape;1248;p162"/>
          <p:cNvSpPr txBox="1">
            <a:spLocks noGrp="1"/>
          </p:cNvSpPr>
          <p:nvPr>
            <p:ph type="sldNum" idx="12"/>
          </p:nvPr>
        </p:nvSpPr>
        <p:spPr>
          <a:xfrm>
            <a:off x="473829" y="4830632"/>
            <a:ext cx="230400" cy="227400"/>
          </a:xfrm>
          <a:prstGeom prst="rect">
            <a:avLst/>
          </a:prstGeom>
          <a:noFill/>
          <a:ln>
            <a:noFill/>
          </a:ln>
        </p:spPr>
        <p:txBody>
          <a:bodyPr spcFirstLastPara="1" wrap="square" lIns="26775" tIns="26775" rIns="26775" bIns="26775" anchor="ctr" anchorCtr="0">
            <a:noAutofit/>
          </a:bodyPr>
          <a:lstStyle>
            <a:lvl1pPr marL="0" marR="0" lvl="0" indent="0" algn="r" rtl="0">
              <a:spcBef>
                <a:spcPts val="0"/>
              </a:spcBef>
              <a:buNone/>
              <a:defRPr sz="1200">
                <a:solidFill>
                  <a:schemeClr val="lt1"/>
                </a:solidFill>
                <a:latin typeface="Helvetica Neue"/>
                <a:ea typeface="Helvetica Neue"/>
                <a:cs typeface="Helvetica Neue"/>
                <a:sym typeface="Helvetica Neue"/>
              </a:defRPr>
            </a:lvl1pPr>
            <a:lvl2pPr marL="0" marR="0" lvl="1" indent="0" algn="r" rtl="0">
              <a:spcBef>
                <a:spcPts val="0"/>
              </a:spcBef>
              <a:buNone/>
              <a:defRPr sz="1200">
                <a:solidFill>
                  <a:schemeClr val="lt1"/>
                </a:solidFill>
                <a:latin typeface="Helvetica Neue"/>
                <a:ea typeface="Helvetica Neue"/>
                <a:cs typeface="Helvetica Neue"/>
                <a:sym typeface="Helvetica Neue"/>
              </a:defRPr>
            </a:lvl2pPr>
            <a:lvl3pPr marL="0" marR="0" lvl="2" indent="0" algn="r" rtl="0">
              <a:spcBef>
                <a:spcPts val="0"/>
              </a:spcBef>
              <a:buNone/>
              <a:defRPr sz="1200">
                <a:solidFill>
                  <a:schemeClr val="lt1"/>
                </a:solidFill>
                <a:latin typeface="Helvetica Neue"/>
                <a:ea typeface="Helvetica Neue"/>
                <a:cs typeface="Helvetica Neue"/>
                <a:sym typeface="Helvetica Neue"/>
              </a:defRPr>
            </a:lvl3pPr>
            <a:lvl4pPr marL="0" marR="0" lvl="3" indent="0" algn="r" rtl="0">
              <a:spcBef>
                <a:spcPts val="0"/>
              </a:spcBef>
              <a:buNone/>
              <a:defRPr sz="1200">
                <a:solidFill>
                  <a:schemeClr val="lt1"/>
                </a:solidFill>
                <a:latin typeface="Helvetica Neue"/>
                <a:ea typeface="Helvetica Neue"/>
                <a:cs typeface="Helvetica Neue"/>
                <a:sym typeface="Helvetica Neue"/>
              </a:defRPr>
            </a:lvl4pPr>
            <a:lvl5pPr marL="0" marR="0" lvl="4" indent="0" algn="r" rtl="0">
              <a:spcBef>
                <a:spcPts val="0"/>
              </a:spcBef>
              <a:buNone/>
              <a:defRPr sz="1200">
                <a:solidFill>
                  <a:schemeClr val="lt1"/>
                </a:solidFill>
                <a:latin typeface="Helvetica Neue"/>
                <a:ea typeface="Helvetica Neue"/>
                <a:cs typeface="Helvetica Neue"/>
                <a:sym typeface="Helvetica Neue"/>
              </a:defRPr>
            </a:lvl5pPr>
            <a:lvl6pPr marL="0" marR="0" lvl="5" indent="0" algn="r" rtl="0">
              <a:spcBef>
                <a:spcPts val="0"/>
              </a:spcBef>
              <a:buNone/>
              <a:defRPr sz="1200">
                <a:solidFill>
                  <a:schemeClr val="lt1"/>
                </a:solidFill>
                <a:latin typeface="Helvetica Neue"/>
                <a:ea typeface="Helvetica Neue"/>
                <a:cs typeface="Helvetica Neue"/>
                <a:sym typeface="Helvetica Neue"/>
              </a:defRPr>
            </a:lvl6pPr>
            <a:lvl7pPr marL="0" marR="0" lvl="6" indent="0" algn="r" rtl="0">
              <a:spcBef>
                <a:spcPts val="0"/>
              </a:spcBef>
              <a:buNone/>
              <a:defRPr sz="1200">
                <a:solidFill>
                  <a:schemeClr val="lt1"/>
                </a:solidFill>
                <a:latin typeface="Helvetica Neue"/>
                <a:ea typeface="Helvetica Neue"/>
                <a:cs typeface="Helvetica Neue"/>
                <a:sym typeface="Helvetica Neue"/>
              </a:defRPr>
            </a:lvl7pPr>
            <a:lvl8pPr marL="0" marR="0" lvl="7" indent="0" algn="r" rtl="0">
              <a:spcBef>
                <a:spcPts val="0"/>
              </a:spcBef>
              <a:buNone/>
              <a:defRPr sz="1200">
                <a:solidFill>
                  <a:schemeClr val="lt1"/>
                </a:solidFill>
                <a:latin typeface="Helvetica Neue"/>
                <a:ea typeface="Helvetica Neue"/>
                <a:cs typeface="Helvetica Neue"/>
                <a:sym typeface="Helvetica Neue"/>
              </a:defRPr>
            </a:lvl8pPr>
            <a:lvl9pPr marL="0" marR="0" lvl="8" indent="0" algn="r" rtl="0">
              <a:spcBef>
                <a:spcPts val="0"/>
              </a:spcBef>
              <a:buNone/>
              <a:defRPr sz="1200">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49"/>
        <p:cNvGrpSpPr/>
        <p:nvPr/>
      </p:nvGrpSpPr>
      <p:grpSpPr>
        <a:xfrm>
          <a:off x="0" y="0"/>
          <a:ext cx="0" cy="0"/>
          <a:chOff x="0" y="0"/>
          <a:chExt cx="0" cy="0"/>
        </a:xfrm>
      </p:grpSpPr>
      <p:sp>
        <p:nvSpPr>
          <p:cNvPr id="1250" name="Google Shape;1250;p163"/>
          <p:cNvSpPr txBox="1">
            <a:spLocks noGrp="1"/>
          </p:cNvSpPr>
          <p:nvPr>
            <p:ph type="title"/>
          </p:nvPr>
        </p:nvSpPr>
        <p:spPr>
          <a:xfrm>
            <a:off x="722314" y="3305176"/>
            <a:ext cx="7772100" cy="1021500"/>
          </a:xfrm>
          <a:prstGeom prst="rect">
            <a:avLst/>
          </a:prstGeom>
          <a:noFill/>
          <a:ln>
            <a:noFill/>
          </a:ln>
        </p:spPr>
        <p:txBody>
          <a:bodyPr spcFirstLastPara="1" wrap="square" lIns="64325" tIns="64325" rIns="64325" bIns="64325" anchor="t" anchorCtr="0"/>
          <a:lstStyle>
            <a:lvl1pPr marL="0" marR="0" lvl="0" indent="0" algn="l" rtl="0">
              <a:lnSpc>
                <a:spcPct val="245596"/>
              </a:lnSpc>
              <a:spcBef>
                <a:spcPts val="0"/>
              </a:spcBef>
              <a:spcAft>
                <a:spcPts val="0"/>
              </a:spcAft>
              <a:buClr>
                <a:srgbClr val="FFFFFF"/>
              </a:buClr>
              <a:buSzPts val="1000"/>
              <a:buFont typeface="Helvetica Neue"/>
              <a:buNone/>
              <a:defRPr sz="4000" b="1" i="0" u="none" strike="noStrike" cap="none">
                <a:solidFill>
                  <a:srgbClr val="FFFFFF"/>
                </a:solidFill>
                <a:latin typeface="Helvetica Neue"/>
                <a:ea typeface="Helvetica Neue"/>
                <a:cs typeface="Helvetica Neue"/>
                <a:sym typeface="Helvetica Neue"/>
              </a:defRPr>
            </a:lvl1pPr>
            <a:lvl2pPr marL="0" marR="0" lvl="1" indent="1524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2pPr>
            <a:lvl3pPr marL="0" marR="0" lvl="2" indent="3048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3pPr>
            <a:lvl4pPr marL="0" marR="0" lvl="3" indent="4699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4pPr>
            <a:lvl5pPr marL="0" marR="0" lvl="4" indent="6350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5pPr>
            <a:lvl6pPr marL="0" marR="0" lvl="5" indent="8001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6pPr>
            <a:lvl7pPr marL="0" marR="0" lvl="6" indent="9525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7pPr>
            <a:lvl8pPr marL="0" marR="0" lvl="7" indent="11176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8pPr>
            <a:lvl9pPr marL="0" marR="0" lvl="8" indent="12827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9pPr>
          </a:lstStyle>
          <a:p>
            <a:endParaRPr/>
          </a:p>
        </p:txBody>
      </p:sp>
      <p:sp>
        <p:nvSpPr>
          <p:cNvPr id="1251" name="Google Shape;1251;p163"/>
          <p:cNvSpPr txBox="1">
            <a:spLocks noGrp="1"/>
          </p:cNvSpPr>
          <p:nvPr>
            <p:ph type="body" idx="1"/>
          </p:nvPr>
        </p:nvSpPr>
        <p:spPr>
          <a:xfrm>
            <a:off x="722314" y="2180035"/>
            <a:ext cx="7772100" cy="1125300"/>
          </a:xfrm>
          <a:prstGeom prst="rect">
            <a:avLst/>
          </a:prstGeom>
          <a:noFill/>
          <a:ln>
            <a:noFill/>
          </a:ln>
        </p:spPr>
        <p:txBody>
          <a:bodyPr spcFirstLastPara="1" wrap="square" lIns="64325" tIns="64325" rIns="64325" bIns="64325" anchor="b" anchorCtr="0"/>
          <a:lstStyle>
            <a:lvl1pPr marL="457200" marR="0" lvl="0" indent="-228600" algn="l" rtl="0">
              <a:lnSpc>
                <a:spcPct val="128571"/>
              </a:lnSpc>
              <a:spcBef>
                <a:spcPts val="0"/>
              </a:spcBef>
              <a:spcAft>
                <a:spcPts val="0"/>
              </a:spcAft>
              <a:buClr>
                <a:schemeClr val="lt1"/>
              </a:buClr>
              <a:buSzPts val="1000"/>
              <a:buFont typeface="Helvetica Neue"/>
              <a:buNone/>
              <a:defRPr sz="2000" b="0" i="0" u="none" strike="noStrike" cap="none">
                <a:solidFill>
                  <a:schemeClr val="lt1"/>
                </a:solidFill>
                <a:latin typeface="Helvetica Neue"/>
                <a:ea typeface="Helvetica Neue"/>
                <a:cs typeface="Helvetica Neue"/>
                <a:sym typeface="Helvetica Neue"/>
              </a:defRPr>
            </a:lvl1pPr>
            <a:lvl2pPr marL="914400" marR="0" lvl="1" indent="-228600" algn="l" rtl="0">
              <a:lnSpc>
                <a:spcPct val="138461"/>
              </a:lnSpc>
              <a:spcBef>
                <a:spcPts val="0"/>
              </a:spcBef>
              <a:spcAft>
                <a:spcPts val="0"/>
              </a:spcAft>
              <a:buClr>
                <a:schemeClr val="lt1"/>
              </a:buClr>
              <a:buSzPts val="1500"/>
              <a:buFont typeface="Merriweather Sans"/>
              <a:buNone/>
              <a:defRPr sz="1900" b="0" i="0" u="none" strike="noStrike" cap="none">
                <a:solidFill>
                  <a:schemeClr val="lt1"/>
                </a:solidFill>
                <a:latin typeface="Helvetica Neue"/>
                <a:ea typeface="Helvetica Neue"/>
                <a:cs typeface="Helvetica Neue"/>
                <a:sym typeface="Helvetica Neue"/>
              </a:defRPr>
            </a:lvl2pPr>
            <a:lvl3pPr marL="1371600" marR="0" lvl="2" indent="-228600" algn="l" rtl="0">
              <a:lnSpc>
                <a:spcPct val="156521"/>
              </a:lnSpc>
              <a:spcBef>
                <a:spcPts val="0"/>
              </a:spcBef>
              <a:spcAft>
                <a:spcPts val="0"/>
              </a:spcAft>
              <a:buClr>
                <a:schemeClr val="lt1"/>
              </a:buClr>
              <a:buSzPts val="1500"/>
              <a:buFont typeface="Merriweather Sans"/>
              <a:buNone/>
              <a:defRPr sz="1700" b="0" i="0" u="none" strike="noStrike" cap="none">
                <a:solidFill>
                  <a:schemeClr val="lt1"/>
                </a:solidFill>
                <a:latin typeface="Helvetica Neue"/>
                <a:ea typeface="Helvetica Neue"/>
                <a:cs typeface="Helvetica Neue"/>
                <a:sym typeface="Helvetica Neue"/>
              </a:defRPr>
            </a:lvl3pPr>
            <a:lvl4pPr marL="1828800" marR="0" lvl="3" indent="-228600" algn="l" rtl="0">
              <a:lnSpc>
                <a:spcPct val="180000"/>
              </a:lnSpc>
              <a:spcBef>
                <a:spcPts val="0"/>
              </a:spcBef>
              <a:spcAft>
                <a:spcPts val="0"/>
              </a:spcAft>
              <a:buClr>
                <a:schemeClr val="lt1"/>
              </a:buClr>
              <a:buSzPts val="1500"/>
              <a:buFont typeface="Merriweather Sans"/>
              <a:buNone/>
              <a:defRPr sz="1400" b="0" i="0" u="none" strike="noStrike" cap="none">
                <a:solidFill>
                  <a:schemeClr val="lt1"/>
                </a:solidFill>
                <a:latin typeface="Helvetica Neue"/>
                <a:ea typeface="Helvetica Neue"/>
                <a:cs typeface="Helvetica Neue"/>
                <a:sym typeface="Helvetica Neue"/>
              </a:defRPr>
            </a:lvl4pPr>
            <a:lvl5pPr marL="2286000" marR="0" lvl="4" indent="-228600" algn="l" rtl="0">
              <a:lnSpc>
                <a:spcPct val="180000"/>
              </a:lnSpc>
              <a:spcBef>
                <a:spcPts val="0"/>
              </a:spcBef>
              <a:spcAft>
                <a:spcPts val="0"/>
              </a:spcAft>
              <a:buClr>
                <a:schemeClr val="lt1"/>
              </a:buClr>
              <a:buSzPts val="1500"/>
              <a:buFont typeface="Merriweather Sans"/>
              <a:buNone/>
              <a:defRPr sz="1400" b="0" i="0" u="none" strike="noStrike" cap="none">
                <a:solidFill>
                  <a:schemeClr val="lt1"/>
                </a:solidFill>
                <a:latin typeface="Helvetica Neue"/>
                <a:ea typeface="Helvetica Neue"/>
                <a:cs typeface="Helvetica Neue"/>
                <a:sym typeface="Helvetica Neue"/>
              </a:defRPr>
            </a:lvl5pPr>
            <a:lvl6pPr marL="2743200" marR="0" lvl="5" indent="-228600" algn="l" rtl="0">
              <a:lnSpc>
                <a:spcPct val="180000"/>
              </a:lnSpc>
              <a:spcBef>
                <a:spcPts val="0"/>
              </a:spcBef>
              <a:spcAft>
                <a:spcPts val="0"/>
              </a:spcAft>
              <a:buClr>
                <a:schemeClr val="lt1"/>
              </a:buClr>
              <a:buSzPts val="1000"/>
              <a:buFont typeface="Helvetica Neue"/>
              <a:buNone/>
              <a:defRPr sz="1400" b="0" i="0" u="none" strike="noStrike" cap="none">
                <a:solidFill>
                  <a:schemeClr val="lt1"/>
                </a:solidFill>
                <a:latin typeface="Helvetica Neue"/>
                <a:ea typeface="Helvetica Neue"/>
                <a:cs typeface="Helvetica Neue"/>
                <a:sym typeface="Helvetica Neue"/>
              </a:defRPr>
            </a:lvl6pPr>
            <a:lvl7pPr marL="3200400" marR="0" lvl="6" indent="-228600" algn="l" rtl="0">
              <a:lnSpc>
                <a:spcPct val="180000"/>
              </a:lnSpc>
              <a:spcBef>
                <a:spcPts val="0"/>
              </a:spcBef>
              <a:spcAft>
                <a:spcPts val="0"/>
              </a:spcAft>
              <a:buClr>
                <a:schemeClr val="lt1"/>
              </a:buClr>
              <a:buSzPts val="1000"/>
              <a:buFont typeface="Helvetica Neue"/>
              <a:buNone/>
              <a:defRPr sz="1400" b="0" i="0" u="none" strike="noStrike" cap="none">
                <a:solidFill>
                  <a:schemeClr val="lt1"/>
                </a:solidFill>
                <a:latin typeface="Helvetica Neue"/>
                <a:ea typeface="Helvetica Neue"/>
                <a:cs typeface="Helvetica Neue"/>
                <a:sym typeface="Helvetica Neue"/>
              </a:defRPr>
            </a:lvl7pPr>
            <a:lvl8pPr marL="3657600" marR="0" lvl="7" indent="-228600" algn="l" rtl="0">
              <a:lnSpc>
                <a:spcPct val="180000"/>
              </a:lnSpc>
              <a:spcBef>
                <a:spcPts val="0"/>
              </a:spcBef>
              <a:spcAft>
                <a:spcPts val="0"/>
              </a:spcAft>
              <a:buClr>
                <a:schemeClr val="lt1"/>
              </a:buClr>
              <a:buSzPts val="1000"/>
              <a:buFont typeface="Helvetica Neue"/>
              <a:buNone/>
              <a:defRPr sz="1400" b="0" i="0" u="none" strike="noStrike" cap="none">
                <a:solidFill>
                  <a:schemeClr val="lt1"/>
                </a:solidFill>
                <a:latin typeface="Helvetica Neue"/>
                <a:ea typeface="Helvetica Neue"/>
                <a:cs typeface="Helvetica Neue"/>
                <a:sym typeface="Helvetica Neue"/>
              </a:defRPr>
            </a:lvl8pPr>
            <a:lvl9pPr marL="4114800" marR="0" lvl="8" indent="-228600" algn="l" rtl="0">
              <a:lnSpc>
                <a:spcPct val="180000"/>
              </a:lnSpc>
              <a:spcBef>
                <a:spcPts val="0"/>
              </a:spcBef>
              <a:spcAft>
                <a:spcPts val="0"/>
              </a:spcAft>
              <a:buClr>
                <a:schemeClr val="lt1"/>
              </a:buClr>
              <a:buSzPts val="1000"/>
              <a:buFont typeface="Helvetica Neue"/>
              <a:buNone/>
              <a:defRPr sz="1400" b="0" i="0" u="none" strike="noStrike" cap="none">
                <a:solidFill>
                  <a:schemeClr val="lt1"/>
                </a:solidFill>
                <a:latin typeface="Helvetica Neue"/>
                <a:ea typeface="Helvetica Neue"/>
                <a:cs typeface="Helvetica Neue"/>
                <a:sym typeface="Helvetica Neue"/>
              </a:defRPr>
            </a:lvl9pPr>
          </a:lstStyle>
          <a:p>
            <a:endParaRPr/>
          </a:p>
        </p:txBody>
      </p:sp>
      <p:sp>
        <p:nvSpPr>
          <p:cNvPr id="1252" name="Google Shape;1252;p163"/>
          <p:cNvSpPr txBox="1">
            <a:spLocks noGrp="1"/>
          </p:cNvSpPr>
          <p:nvPr>
            <p:ph type="dt" idx="10"/>
          </p:nvPr>
        </p:nvSpPr>
        <p:spPr>
          <a:xfrm>
            <a:off x="457201" y="4767263"/>
            <a:ext cx="2133900" cy="273900"/>
          </a:xfrm>
          <a:prstGeom prst="rect">
            <a:avLst/>
          </a:prstGeom>
          <a:noFill/>
          <a:ln>
            <a:noFill/>
          </a:ln>
        </p:spPr>
        <p:txBody>
          <a:bodyPr spcFirstLastPara="1" wrap="square" lIns="64325" tIns="64325" rIns="64325" bIns="64325" anchor="t" anchorCtr="0"/>
          <a:lstStyle>
            <a:lvl1pPr marL="0" marR="0" lvl="0" indent="0" algn="l" rtl="0">
              <a:spcBef>
                <a:spcPts val="0"/>
              </a:spcBef>
              <a:spcAft>
                <a:spcPts val="0"/>
              </a:spcAft>
              <a:buSzPts val="1000"/>
              <a:buNone/>
              <a:defRPr sz="1900">
                <a:solidFill>
                  <a:schemeClr val="lt1"/>
                </a:solidFill>
                <a:latin typeface="Helvetica Neue"/>
                <a:ea typeface="Helvetica Neue"/>
                <a:cs typeface="Helvetica Neue"/>
                <a:sym typeface="Helvetica Neue"/>
              </a:defRPr>
            </a:lvl1pPr>
            <a:lvl2pPr marL="457200" marR="0" lvl="1"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2pPr>
            <a:lvl3pPr marL="914400" marR="0" lvl="2" indent="-1270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3pPr>
            <a:lvl4pPr marL="1371600" marR="0" lvl="3" indent="-1270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4pPr>
            <a:lvl5pPr marL="1828800" marR="0" lvl="4"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5pPr>
            <a:lvl6pPr marL="2286000" marR="0" lvl="5"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6pPr>
            <a:lvl7pPr marL="2743200" marR="0" lvl="6"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7pPr>
            <a:lvl8pPr marL="3200400" marR="0" lvl="7"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8pPr>
            <a:lvl9pPr marL="3657600" marR="0" lvl="8" indent="-1270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9pPr>
          </a:lstStyle>
          <a:p>
            <a:endParaRPr/>
          </a:p>
        </p:txBody>
      </p:sp>
      <p:sp>
        <p:nvSpPr>
          <p:cNvPr id="1253" name="Google Shape;1253;p163"/>
          <p:cNvSpPr txBox="1">
            <a:spLocks noGrp="1"/>
          </p:cNvSpPr>
          <p:nvPr>
            <p:ph type="ftr" idx="11"/>
          </p:nvPr>
        </p:nvSpPr>
        <p:spPr>
          <a:xfrm>
            <a:off x="3124203" y="4767263"/>
            <a:ext cx="2895900" cy="273900"/>
          </a:xfrm>
          <a:prstGeom prst="rect">
            <a:avLst/>
          </a:prstGeom>
          <a:noFill/>
          <a:ln>
            <a:noFill/>
          </a:ln>
        </p:spPr>
        <p:txBody>
          <a:bodyPr spcFirstLastPara="1" wrap="square" lIns="64325" tIns="64325" rIns="64325" bIns="64325" anchor="t" anchorCtr="0"/>
          <a:lstStyle>
            <a:lvl1pPr marL="0" marR="0" lvl="0" indent="0" algn="l" rtl="0">
              <a:spcBef>
                <a:spcPts val="0"/>
              </a:spcBef>
              <a:spcAft>
                <a:spcPts val="0"/>
              </a:spcAft>
              <a:buSzPts val="1000"/>
              <a:buNone/>
              <a:defRPr sz="1900">
                <a:solidFill>
                  <a:schemeClr val="lt1"/>
                </a:solidFill>
                <a:latin typeface="Helvetica Neue"/>
                <a:ea typeface="Helvetica Neue"/>
                <a:cs typeface="Helvetica Neue"/>
                <a:sym typeface="Helvetica Neue"/>
              </a:defRPr>
            </a:lvl1pPr>
            <a:lvl2pPr marL="457200" marR="0" lvl="1"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2pPr>
            <a:lvl3pPr marL="914400" marR="0" lvl="2" indent="-1270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3pPr>
            <a:lvl4pPr marL="1371600" marR="0" lvl="3" indent="-1270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4pPr>
            <a:lvl5pPr marL="1828800" marR="0" lvl="4"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5pPr>
            <a:lvl6pPr marL="2286000" marR="0" lvl="5"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6pPr>
            <a:lvl7pPr marL="2743200" marR="0" lvl="6"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7pPr>
            <a:lvl8pPr marL="3200400" marR="0" lvl="7"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8pPr>
            <a:lvl9pPr marL="3657600" marR="0" lvl="8" indent="-1270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9pPr>
          </a:lstStyle>
          <a:p>
            <a:endParaRPr/>
          </a:p>
        </p:txBody>
      </p:sp>
      <p:sp>
        <p:nvSpPr>
          <p:cNvPr id="1254" name="Google Shape;1254;p163"/>
          <p:cNvSpPr txBox="1">
            <a:spLocks noGrp="1"/>
          </p:cNvSpPr>
          <p:nvPr>
            <p:ph type="sldNum" idx="12"/>
          </p:nvPr>
        </p:nvSpPr>
        <p:spPr>
          <a:xfrm>
            <a:off x="473829" y="4830632"/>
            <a:ext cx="230400" cy="227400"/>
          </a:xfrm>
          <a:prstGeom prst="rect">
            <a:avLst/>
          </a:prstGeom>
          <a:noFill/>
          <a:ln>
            <a:noFill/>
          </a:ln>
        </p:spPr>
        <p:txBody>
          <a:bodyPr spcFirstLastPara="1" wrap="square" lIns="26775" tIns="26775" rIns="26775" bIns="26775" anchor="ctr" anchorCtr="0">
            <a:noAutofit/>
          </a:bodyPr>
          <a:lstStyle>
            <a:lvl1pPr marL="0" marR="0" lvl="0" indent="0" algn="r" rtl="0">
              <a:spcBef>
                <a:spcPts val="0"/>
              </a:spcBef>
              <a:buNone/>
              <a:defRPr sz="1200">
                <a:solidFill>
                  <a:schemeClr val="lt1"/>
                </a:solidFill>
                <a:latin typeface="Helvetica Neue"/>
                <a:ea typeface="Helvetica Neue"/>
                <a:cs typeface="Helvetica Neue"/>
                <a:sym typeface="Helvetica Neue"/>
              </a:defRPr>
            </a:lvl1pPr>
            <a:lvl2pPr marL="0" marR="0" lvl="1" indent="0" algn="r" rtl="0">
              <a:spcBef>
                <a:spcPts val="0"/>
              </a:spcBef>
              <a:buNone/>
              <a:defRPr sz="1200">
                <a:solidFill>
                  <a:schemeClr val="lt1"/>
                </a:solidFill>
                <a:latin typeface="Helvetica Neue"/>
                <a:ea typeface="Helvetica Neue"/>
                <a:cs typeface="Helvetica Neue"/>
                <a:sym typeface="Helvetica Neue"/>
              </a:defRPr>
            </a:lvl2pPr>
            <a:lvl3pPr marL="0" marR="0" lvl="2" indent="0" algn="r" rtl="0">
              <a:spcBef>
                <a:spcPts val="0"/>
              </a:spcBef>
              <a:buNone/>
              <a:defRPr sz="1200">
                <a:solidFill>
                  <a:schemeClr val="lt1"/>
                </a:solidFill>
                <a:latin typeface="Helvetica Neue"/>
                <a:ea typeface="Helvetica Neue"/>
                <a:cs typeface="Helvetica Neue"/>
                <a:sym typeface="Helvetica Neue"/>
              </a:defRPr>
            </a:lvl3pPr>
            <a:lvl4pPr marL="0" marR="0" lvl="3" indent="0" algn="r" rtl="0">
              <a:spcBef>
                <a:spcPts val="0"/>
              </a:spcBef>
              <a:buNone/>
              <a:defRPr sz="1200">
                <a:solidFill>
                  <a:schemeClr val="lt1"/>
                </a:solidFill>
                <a:latin typeface="Helvetica Neue"/>
                <a:ea typeface="Helvetica Neue"/>
                <a:cs typeface="Helvetica Neue"/>
                <a:sym typeface="Helvetica Neue"/>
              </a:defRPr>
            </a:lvl4pPr>
            <a:lvl5pPr marL="0" marR="0" lvl="4" indent="0" algn="r" rtl="0">
              <a:spcBef>
                <a:spcPts val="0"/>
              </a:spcBef>
              <a:buNone/>
              <a:defRPr sz="1200">
                <a:solidFill>
                  <a:schemeClr val="lt1"/>
                </a:solidFill>
                <a:latin typeface="Helvetica Neue"/>
                <a:ea typeface="Helvetica Neue"/>
                <a:cs typeface="Helvetica Neue"/>
                <a:sym typeface="Helvetica Neue"/>
              </a:defRPr>
            </a:lvl5pPr>
            <a:lvl6pPr marL="0" marR="0" lvl="5" indent="0" algn="r" rtl="0">
              <a:spcBef>
                <a:spcPts val="0"/>
              </a:spcBef>
              <a:buNone/>
              <a:defRPr sz="1200">
                <a:solidFill>
                  <a:schemeClr val="lt1"/>
                </a:solidFill>
                <a:latin typeface="Helvetica Neue"/>
                <a:ea typeface="Helvetica Neue"/>
                <a:cs typeface="Helvetica Neue"/>
                <a:sym typeface="Helvetica Neue"/>
              </a:defRPr>
            </a:lvl6pPr>
            <a:lvl7pPr marL="0" marR="0" lvl="6" indent="0" algn="r" rtl="0">
              <a:spcBef>
                <a:spcPts val="0"/>
              </a:spcBef>
              <a:buNone/>
              <a:defRPr sz="1200">
                <a:solidFill>
                  <a:schemeClr val="lt1"/>
                </a:solidFill>
                <a:latin typeface="Helvetica Neue"/>
                <a:ea typeface="Helvetica Neue"/>
                <a:cs typeface="Helvetica Neue"/>
                <a:sym typeface="Helvetica Neue"/>
              </a:defRPr>
            </a:lvl7pPr>
            <a:lvl8pPr marL="0" marR="0" lvl="7" indent="0" algn="r" rtl="0">
              <a:spcBef>
                <a:spcPts val="0"/>
              </a:spcBef>
              <a:buNone/>
              <a:defRPr sz="1200">
                <a:solidFill>
                  <a:schemeClr val="lt1"/>
                </a:solidFill>
                <a:latin typeface="Helvetica Neue"/>
                <a:ea typeface="Helvetica Neue"/>
                <a:cs typeface="Helvetica Neue"/>
                <a:sym typeface="Helvetica Neue"/>
              </a:defRPr>
            </a:lvl8pPr>
            <a:lvl9pPr marL="0" marR="0" lvl="8" indent="0" algn="r" rtl="0">
              <a:spcBef>
                <a:spcPts val="0"/>
              </a:spcBef>
              <a:buNone/>
              <a:defRPr sz="1200">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55"/>
        <p:cNvGrpSpPr/>
        <p:nvPr/>
      </p:nvGrpSpPr>
      <p:grpSpPr>
        <a:xfrm>
          <a:off x="0" y="0"/>
          <a:ext cx="0" cy="0"/>
          <a:chOff x="0" y="0"/>
          <a:chExt cx="0" cy="0"/>
        </a:xfrm>
      </p:grpSpPr>
      <p:sp>
        <p:nvSpPr>
          <p:cNvPr id="1256" name="Google Shape;1256;p164"/>
          <p:cNvSpPr txBox="1">
            <a:spLocks noGrp="1"/>
          </p:cNvSpPr>
          <p:nvPr>
            <p:ph type="title"/>
          </p:nvPr>
        </p:nvSpPr>
        <p:spPr>
          <a:xfrm>
            <a:off x="3750473" y="1091317"/>
            <a:ext cx="8250900" cy="2361600"/>
          </a:xfrm>
          <a:prstGeom prst="rect">
            <a:avLst/>
          </a:prstGeom>
          <a:noFill/>
          <a:ln>
            <a:noFill/>
          </a:ln>
        </p:spPr>
        <p:txBody>
          <a:bodyPr spcFirstLastPara="1" wrap="square" lIns="64325" tIns="64325" rIns="64325" bIns="64325" anchor="t" anchorCtr="0"/>
          <a:lstStyle>
            <a:lvl1pPr marL="0" marR="0" lvl="0" indent="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1pPr>
            <a:lvl2pPr marL="0" marR="0" lvl="1" indent="1524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2pPr>
            <a:lvl3pPr marL="0" marR="0" lvl="2" indent="3048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3pPr>
            <a:lvl4pPr marL="0" marR="0" lvl="3" indent="4699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4pPr>
            <a:lvl5pPr marL="0" marR="0" lvl="4" indent="6350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5pPr>
            <a:lvl6pPr marL="0" marR="0" lvl="5" indent="8001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6pPr>
            <a:lvl7pPr marL="0" marR="0" lvl="6" indent="9525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7pPr>
            <a:lvl8pPr marL="0" marR="0" lvl="7" indent="11176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8pPr>
            <a:lvl9pPr marL="0" marR="0" lvl="8" indent="12827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9pPr>
          </a:lstStyle>
          <a:p>
            <a:endParaRPr/>
          </a:p>
        </p:txBody>
      </p:sp>
      <p:sp>
        <p:nvSpPr>
          <p:cNvPr id="1257" name="Google Shape;1257;p164"/>
          <p:cNvSpPr txBox="1">
            <a:spLocks noGrp="1"/>
          </p:cNvSpPr>
          <p:nvPr>
            <p:ph type="dt" idx="10"/>
          </p:nvPr>
        </p:nvSpPr>
        <p:spPr>
          <a:xfrm>
            <a:off x="457201" y="4767263"/>
            <a:ext cx="2133900" cy="273900"/>
          </a:xfrm>
          <a:prstGeom prst="rect">
            <a:avLst/>
          </a:prstGeom>
          <a:noFill/>
          <a:ln>
            <a:noFill/>
          </a:ln>
        </p:spPr>
        <p:txBody>
          <a:bodyPr spcFirstLastPara="1" wrap="square" lIns="64325" tIns="64325" rIns="64325" bIns="64325" anchor="t" anchorCtr="0"/>
          <a:lstStyle>
            <a:lvl1pPr marL="0" marR="0" lvl="0" indent="0" algn="l" rtl="0">
              <a:spcBef>
                <a:spcPts val="0"/>
              </a:spcBef>
              <a:spcAft>
                <a:spcPts val="0"/>
              </a:spcAft>
              <a:buSzPts val="1000"/>
              <a:buNone/>
              <a:defRPr sz="1900">
                <a:solidFill>
                  <a:schemeClr val="lt1"/>
                </a:solidFill>
                <a:latin typeface="Helvetica Neue"/>
                <a:ea typeface="Helvetica Neue"/>
                <a:cs typeface="Helvetica Neue"/>
                <a:sym typeface="Helvetica Neue"/>
              </a:defRPr>
            </a:lvl1pPr>
            <a:lvl2pPr marL="457200" marR="0" lvl="1"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2pPr>
            <a:lvl3pPr marL="914400" marR="0" lvl="2" indent="-1270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3pPr>
            <a:lvl4pPr marL="1371600" marR="0" lvl="3" indent="-1270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4pPr>
            <a:lvl5pPr marL="1828800" marR="0" lvl="4"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5pPr>
            <a:lvl6pPr marL="2286000" marR="0" lvl="5"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6pPr>
            <a:lvl7pPr marL="2743200" marR="0" lvl="6"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7pPr>
            <a:lvl8pPr marL="3200400" marR="0" lvl="7"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8pPr>
            <a:lvl9pPr marL="3657600" marR="0" lvl="8" indent="-1270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9pPr>
          </a:lstStyle>
          <a:p>
            <a:endParaRPr/>
          </a:p>
        </p:txBody>
      </p:sp>
      <p:sp>
        <p:nvSpPr>
          <p:cNvPr id="1258" name="Google Shape;1258;p164"/>
          <p:cNvSpPr txBox="1">
            <a:spLocks noGrp="1"/>
          </p:cNvSpPr>
          <p:nvPr>
            <p:ph type="ftr" idx="11"/>
          </p:nvPr>
        </p:nvSpPr>
        <p:spPr>
          <a:xfrm>
            <a:off x="3124203" y="4767263"/>
            <a:ext cx="2895900" cy="273900"/>
          </a:xfrm>
          <a:prstGeom prst="rect">
            <a:avLst/>
          </a:prstGeom>
          <a:noFill/>
          <a:ln>
            <a:noFill/>
          </a:ln>
        </p:spPr>
        <p:txBody>
          <a:bodyPr spcFirstLastPara="1" wrap="square" lIns="64325" tIns="64325" rIns="64325" bIns="64325" anchor="t" anchorCtr="0"/>
          <a:lstStyle>
            <a:lvl1pPr marL="0" marR="0" lvl="0" indent="0" algn="l" rtl="0">
              <a:spcBef>
                <a:spcPts val="0"/>
              </a:spcBef>
              <a:spcAft>
                <a:spcPts val="0"/>
              </a:spcAft>
              <a:buSzPts val="1000"/>
              <a:buNone/>
              <a:defRPr sz="1900">
                <a:solidFill>
                  <a:schemeClr val="lt1"/>
                </a:solidFill>
                <a:latin typeface="Helvetica Neue"/>
                <a:ea typeface="Helvetica Neue"/>
                <a:cs typeface="Helvetica Neue"/>
                <a:sym typeface="Helvetica Neue"/>
              </a:defRPr>
            </a:lvl1pPr>
            <a:lvl2pPr marL="457200" marR="0" lvl="1"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2pPr>
            <a:lvl3pPr marL="914400" marR="0" lvl="2" indent="-1270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3pPr>
            <a:lvl4pPr marL="1371600" marR="0" lvl="3" indent="-1270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4pPr>
            <a:lvl5pPr marL="1828800" marR="0" lvl="4"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5pPr>
            <a:lvl6pPr marL="2286000" marR="0" lvl="5"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6pPr>
            <a:lvl7pPr marL="2743200" marR="0" lvl="6"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7pPr>
            <a:lvl8pPr marL="3200400" marR="0" lvl="7" indent="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8pPr>
            <a:lvl9pPr marL="3657600" marR="0" lvl="8" indent="-12700" algn="l" rtl="0">
              <a:spcBef>
                <a:spcPts val="0"/>
              </a:spcBef>
              <a:spcAft>
                <a:spcPts val="0"/>
              </a:spcAft>
              <a:buSzPts val="1000"/>
              <a:buNone/>
              <a:defRPr sz="1900" b="0" i="0" u="none" strike="noStrike" cap="none">
                <a:solidFill>
                  <a:schemeClr val="lt1"/>
                </a:solidFill>
                <a:latin typeface="Helvetica Neue"/>
                <a:ea typeface="Helvetica Neue"/>
                <a:cs typeface="Helvetica Neue"/>
                <a:sym typeface="Helvetica Neue"/>
              </a:defRPr>
            </a:lvl9pPr>
          </a:lstStyle>
          <a:p>
            <a:endParaRPr/>
          </a:p>
        </p:txBody>
      </p:sp>
      <p:sp>
        <p:nvSpPr>
          <p:cNvPr id="1259" name="Google Shape;1259;p164"/>
          <p:cNvSpPr txBox="1">
            <a:spLocks noGrp="1"/>
          </p:cNvSpPr>
          <p:nvPr>
            <p:ph type="sldNum" idx="12"/>
          </p:nvPr>
        </p:nvSpPr>
        <p:spPr>
          <a:xfrm>
            <a:off x="473829" y="4830632"/>
            <a:ext cx="230400" cy="227400"/>
          </a:xfrm>
          <a:prstGeom prst="rect">
            <a:avLst/>
          </a:prstGeom>
          <a:noFill/>
          <a:ln>
            <a:noFill/>
          </a:ln>
        </p:spPr>
        <p:txBody>
          <a:bodyPr spcFirstLastPara="1" wrap="square" lIns="26775" tIns="26775" rIns="26775" bIns="26775" anchor="ctr" anchorCtr="0">
            <a:noAutofit/>
          </a:bodyPr>
          <a:lstStyle>
            <a:lvl1pPr marL="0" marR="0" lvl="0" indent="0" algn="r" rtl="0">
              <a:spcBef>
                <a:spcPts val="0"/>
              </a:spcBef>
              <a:buNone/>
              <a:defRPr sz="1200">
                <a:solidFill>
                  <a:schemeClr val="lt1"/>
                </a:solidFill>
                <a:latin typeface="Helvetica Neue"/>
                <a:ea typeface="Helvetica Neue"/>
                <a:cs typeface="Helvetica Neue"/>
                <a:sym typeface="Helvetica Neue"/>
              </a:defRPr>
            </a:lvl1pPr>
            <a:lvl2pPr marL="0" marR="0" lvl="1" indent="0" algn="r" rtl="0">
              <a:spcBef>
                <a:spcPts val="0"/>
              </a:spcBef>
              <a:buNone/>
              <a:defRPr sz="1200">
                <a:solidFill>
                  <a:schemeClr val="lt1"/>
                </a:solidFill>
                <a:latin typeface="Helvetica Neue"/>
                <a:ea typeface="Helvetica Neue"/>
                <a:cs typeface="Helvetica Neue"/>
                <a:sym typeface="Helvetica Neue"/>
              </a:defRPr>
            </a:lvl2pPr>
            <a:lvl3pPr marL="0" marR="0" lvl="2" indent="0" algn="r" rtl="0">
              <a:spcBef>
                <a:spcPts val="0"/>
              </a:spcBef>
              <a:buNone/>
              <a:defRPr sz="1200">
                <a:solidFill>
                  <a:schemeClr val="lt1"/>
                </a:solidFill>
                <a:latin typeface="Helvetica Neue"/>
                <a:ea typeface="Helvetica Neue"/>
                <a:cs typeface="Helvetica Neue"/>
                <a:sym typeface="Helvetica Neue"/>
              </a:defRPr>
            </a:lvl3pPr>
            <a:lvl4pPr marL="0" marR="0" lvl="3" indent="0" algn="r" rtl="0">
              <a:spcBef>
                <a:spcPts val="0"/>
              </a:spcBef>
              <a:buNone/>
              <a:defRPr sz="1200">
                <a:solidFill>
                  <a:schemeClr val="lt1"/>
                </a:solidFill>
                <a:latin typeface="Helvetica Neue"/>
                <a:ea typeface="Helvetica Neue"/>
                <a:cs typeface="Helvetica Neue"/>
                <a:sym typeface="Helvetica Neue"/>
              </a:defRPr>
            </a:lvl4pPr>
            <a:lvl5pPr marL="0" marR="0" lvl="4" indent="0" algn="r" rtl="0">
              <a:spcBef>
                <a:spcPts val="0"/>
              </a:spcBef>
              <a:buNone/>
              <a:defRPr sz="1200">
                <a:solidFill>
                  <a:schemeClr val="lt1"/>
                </a:solidFill>
                <a:latin typeface="Helvetica Neue"/>
                <a:ea typeface="Helvetica Neue"/>
                <a:cs typeface="Helvetica Neue"/>
                <a:sym typeface="Helvetica Neue"/>
              </a:defRPr>
            </a:lvl5pPr>
            <a:lvl6pPr marL="0" marR="0" lvl="5" indent="0" algn="r" rtl="0">
              <a:spcBef>
                <a:spcPts val="0"/>
              </a:spcBef>
              <a:buNone/>
              <a:defRPr sz="1200">
                <a:solidFill>
                  <a:schemeClr val="lt1"/>
                </a:solidFill>
                <a:latin typeface="Helvetica Neue"/>
                <a:ea typeface="Helvetica Neue"/>
                <a:cs typeface="Helvetica Neue"/>
                <a:sym typeface="Helvetica Neue"/>
              </a:defRPr>
            </a:lvl6pPr>
            <a:lvl7pPr marL="0" marR="0" lvl="6" indent="0" algn="r" rtl="0">
              <a:spcBef>
                <a:spcPts val="0"/>
              </a:spcBef>
              <a:buNone/>
              <a:defRPr sz="1200">
                <a:solidFill>
                  <a:schemeClr val="lt1"/>
                </a:solidFill>
                <a:latin typeface="Helvetica Neue"/>
                <a:ea typeface="Helvetica Neue"/>
                <a:cs typeface="Helvetica Neue"/>
                <a:sym typeface="Helvetica Neue"/>
              </a:defRPr>
            </a:lvl7pPr>
            <a:lvl8pPr marL="0" marR="0" lvl="7" indent="0" algn="r" rtl="0">
              <a:spcBef>
                <a:spcPts val="0"/>
              </a:spcBef>
              <a:buNone/>
              <a:defRPr sz="1200">
                <a:solidFill>
                  <a:schemeClr val="lt1"/>
                </a:solidFill>
                <a:latin typeface="Helvetica Neue"/>
                <a:ea typeface="Helvetica Neue"/>
                <a:cs typeface="Helvetica Neue"/>
                <a:sym typeface="Helvetica Neue"/>
              </a:defRPr>
            </a:lvl8pPr>
            <a:lvl9pPr marL="0" marR="0" lvl="8" indent="0" algn="r" rtl="0">
              <a:spcBef>
                <a:spcPts val="0"/>
              </a:spcBef>
              <a:buNone/>
              <a:defRPr sz="1200">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03"/>
        <p:cNvGrpSpPr/>
        <p:nvPr/>
      </p:nvGrpSpPr>
      <p:grpSpPr>
        <a:xfrm>
          <a:off x="0" y="0"/>
          <a:ext cx="0" cy="0"/>
          <a:chOff x="0" y="0"/>
          <a:chExt cx="0" cy="0"/>
        </a:xfrm>
      </p:grpSpPr>
      <p:sp>
        <p:nvSpPr>
          <p:cNvPr id="1304" name="Google Shape;1304;p172"/>
          <p:cNvSpPr txBox="1">
            <a:spLocks noGrp="1"/>
          </p:cNvSpPr>
          <p:nvPr>
            <p:ph type="title"/>
          </p:nvPr>
        </p:nvSpPr>
        <p:spPr>
          <a:xfrm>
            <a:off x="457356" y="206548"/>
            <a:ext cx="8229300" cy="857400"/>
          </a:xfrm>
          <a:prstGeom prst="rect">
            <a:avLst/>
          </a:prstGeom>
          <a:noFill/>
          <a:ln>
            <a:noFill/>
          </a:ln>
        </p:spPr>
        <p:txBody>
          <a:bodyPr spcFirstLastPara="1" wrap="square" lIns="89325" tIns="89325" rIns="89325" bIns="89325" anchor="t" anchorCtr="0"/>
          <a:lstStyle>
            <a:lvl1pPr marR="0" lvl="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1pPr>
            <a:lvl2pPr marR="0" lvl="1"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2pPr>
            <a:lvl3pPr marR="0" lvl="2"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3pPr>
            <a:lvl4pPr marR="0" lvl="3"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4pPr>
            <a:lvl5pPr marR="0" lvl="4"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5pPr>
            <a:lvl6pPr marR="0" lvl="5"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6pPr>
            <a:lvl7pPr marR="0" lvl="6"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7pPr>
            <a:lvl8pPr marR="0" lvl="7"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8pPr>
            <a:lvl9pPr marR="0" lvl="8"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1305" name="Google Shape;1305;p172"/>
          <p:cNvSpPr txBox="1">
            <a:spLocks noGrp="1"/>
          </p:cNvSpPr>
          <p:nvPr>
            <p:ph type="body" idx="1"/>
          </p:nvPr>
        </p:nvSpPr>
        <p:spPr>
          <a:xfrm>
            <a:off x="457356" y="1200461"/>
            <a:ext cx="8229300" cy="3395100"/>
          </a:xfrm>
          <a:prstGeom prst="rect">
            <a:avLst/>
          </a:prstGeom>
          <a:noFill/>
          <a:ln>
            <a:noFill/>
          </a:ln>
        </p:spPr>
        <p:txBody>
          <a:bodyPr spcFirstLastPara="1" wrap="square" lIns="89325" tIns="89325" rIns="89325" bIns="89325" anchor="t" anchorCtr="0"/>
          <a:lstStyle>
            <a:lvl1pPr marL="457200" marR="0" lvl="0" indent="-22860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6pPr>
            <a:lvl7pPr marL="3200400" marR="0" lvl="6" indent="-22860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7pPr>
            <a:lvl8pPr marL="3657600" marR="0" lvl="7" indent="-22860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8pPr>
            <a:lvl9pPr marL="4114800" marR="0" lvl="8" indent="-22860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1306" name="Google Shape;1306;p172"/>
          <p:cNvSpPr txBox="1">
            <a:spLocks noGrp="1"/>
          </p:cNvSpPr>
          <p:nvPr>
            <p:ph type="sldNum" idx="12"/>
          </p:nvPr>
        </p:nvSpPr>
        <p:spPr>
          <a:xfrm>
            <a:off x="8441689" y="524910"/>
            <a:ext cx="258900" cy="290400"/>
          </a:xfrm>
          <a:prstGeom prst="rect">
            <a:avLst/>
          </a:prstGeom>
          <a:noFill/>
          <a:ln>
            <a:noFill/>
          </a:ln>
        </p:spPr>
        <p:txBody>
          <a:bodyPr spcFirstLastPara="1" wrap="square" lIns="0" tIns="0" rIns="0" bIns="0" anchor="ctr" anchorCtr="0">
            <a:noAutofit/>
          </a:bodyPr>
          <a:lstStyle>
            <a:lvl1pPr marL="0" marR="0" lvl="0"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1pPr>
            <a:lvl2pPr marL="0" marR="0" lvl="1"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2pPr>
            <a:lvl3pPr marL="0" marR="0" lvl="2"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3pPr>
            <a:lvl4pPr marL="0" marR="0" lvl="3"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4pPr>
            <a:lvl5pPr marL="0" marR="0" lvl="4"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5pPr>
            <a:lvl6pPr marL="0" marR="0" lvl="5"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6pPr>
            <a:lvl7pPr marL="0" marR="0" lvl="6"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7pPr>
            <a:lvl8pPr marL="0" marR="0" lvl="7"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8pPr>
            <a:lvl9pPr marL="0" marR="0" lvl="8"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sz="2300" b="1">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21"/>
        <p:cNvGrpSpPr/>
        <p:nvPr/>
      </p:nvGrpSpPr>
      <p:grpSpPr>
        <a:xfrm>
          <a:off x="0" y="0"/>
          <a:ext cx="0" cy="0"/>
          <a:chOff x="0" y="0"/>
          <a:chExt cx="0" cy="0"/>
        </a:xfrm>
      </p:grpSpPr>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1307"/>
        <p:cNvGrpSpPr/>
        <p:nvPr/>
      </p:nvGrpSpPr>
      <p:grpSpPr>
        <a:xfrm>
          <a:off x="0" y="0"/>
          <a:ext cx="0" cy="0"/>
          <a:chOff x="0" y="0"/>
          <a:chExt cx="0" cy="0"/>
        </a:xfrm>
      </p:grpSpPr>
      <p:sp>
        <p:nvSpPr>
          <p:cNvPr id="1308" name="Google Shape;1308;p173"/>
          <p:cNvSpPr txBox="1">
            <a:spLocks noGrp="1"/>
          </p:cNvSpPr>
          <p:nvPr>
            <p:ph type="title"/>
          </p:nvPr>
        </p:nvSpPr>
        <p:spPr>
          <a:xfrm>
            <a:off x="446485" y="1037645"/>
            <a:ext cx="8250900" cy="501000"/>
          </a:xfrm>
          <a:prstGeom prst="rect">
            <a:avLst/>
          </a:prstGeom>
          <a:noFill/>
          <a:ln>
            <a:noFill/>
          </a:ln>
        </p:spPr>
        <p:txBody>
          <a:bodyPr spcFirstLastPara="1" wrap="square" lIns="89325" tIns="89325" rIns="89325" bIns="89325" anchor="t" anchorCtr="0"/>
          <a:lstStyle>
            <a:lvl1pPr marR="0" lvl="0" algn="l" rtl="0">
              <a:lnSpc>
                <a:spcPct val="92592"/>
              </a:lnSpc>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1pPr>
            <a:lvl2pPr marR="0" lvl="1" algn="l" rtl="0">
              <a:lnSpc>
                <a:spcPct val="92592"/>
              </a:lnSpc>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2pPr>
            <a:lvl3pPr marR="0" lvl="2" algn="l" rtl="0">
              <a:lnSpc>
                <a:spcPct val="92592"/>
              </a:lnSpc>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3pPr>
            <a:lvl4pPr marR="0" lvl="3" algn="l" rtl="0">
              <a:lnSpc>
                <a:spcPct val="92592"/>
              </a:lnSpc>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4pPr>
            <a:lvl5pPr marR="0" lvl="4" algn="l" rtl="0">
              <a:lnSpc>
                <a:spcPct val="92592"/>
              </a:lnSpc>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5pPr>
            <a:lvl6pPr marR="0" lvl="5" algn="l" rtl="0">
              <a:lnSpc>
                <a:spcPct val="92592"/>
              </a:lnSpc>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6pPr>
            <a:lvl7pPr marR="0" lvl="6" algn="l" rtl="0">
              <a:lnSpc>
                <a:spcPct val="92592"/>
              </a:lnSpc>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7pPr>
            <a:lvl8pPr marR="0" lvl="7" algn="l" rtl="0">
              <a:lnSpc>
                <a:spcPct val="92592"/>
              </a:lnSpc>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8pPr>
            <a:lvl9pPr marR="0" lvl="8" algn="l" rtl="0">
              <a:lnSpc>
                <a:spcPct val="92592"/>
              </a:lnSpc>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1309" name="Google Shape;1309;p173"/>
          <p:cNvSpPr txBox="1">
            <a:spLocks noGrp="1"/>
          </p:cNvSpPr>
          <p:nvPr>
            <p:ph type="body" idx="1"/>
          </p:nvPr>
        </p:nvSpPr>
        <p:spPr>
          <a:xfrm>
            <a:off x="444415" y="1699592"/>
            <a:ext cx="8250900" cy="2683500"/>
          </a:xfrm>
          <a:prstGeom prst="rect">
            <a:avLst/>
          </a:prstGeom>
          <a:noFill/>
          <a:ln>
            <a:noFill/>
          </a:ln>
        </p:spPr>
        <p:txBody>
          <a:bodyPr spcFirstLastPara="1" wrap="square" lIns="89325" tIns="89325" rIns="89325" bIns="89325" anchor="t" anchorCtr="0"/>
          <a:lstStyle>
            <a:lvl1pPr marL="457200" marR="0" lvl="0" indent="-22860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1pPr>
            <a:lvl2pPr marL="914400" marR="0" lvl="1" indent="-304800" algn="l" rtl="0">
              <a:spcBef>
                <a:spcPts val="0"/>
              </a:spcBef>
              <a:spcAft>
                <a:spcPts val="0"/>
              </a:spcAft>
              <a:buClr>
                <a:srgbClr val="000000"/>
              </a:buClr>
              <a:buSzPts val="1200"/>
              <a:buFont typeface="Merriweather Sans"/>
              <a:buChar char="‣"/>
              <a:defRPr sz="1200" b="0" i="0" u="none" strike="noStrike" cap="none">
                <a:solidFill>
                  <a:srgbClr val="000000"/>
                </a:solidFill>
                <a:latin typeface="Helvetica Neue"/>
                <a:ea typeface="Helvetica Neue"/>
                <a:cs typeface="Helvetica Neue"/>
                <a:sym typeface="Helvetica Neue"/>
              </a:defRPr>
            </a:lvl2pPr>
            <a:lvl3pPr marL="1371600" marR="0" lvl="2" indent="-304800" algn="l" rtl="0">
              <a:spcBef>
                <a:spcPts val="0"/>
              </a:spcBef>
              <a:spcAft>
                <a:spcPts val="0"/>
              </a:spcAft>
              <a:buClr>
                <a:srgbClr val="000000"/>
              </a:buClr>
              <a:buSzPts val="1200"/>
              <a:buFont typeface="Merriweather Sans"/>
              <a:buChar char="‣"/>
              <a:defRPr sz="1200" b="0" i="0" u="none" strike="noStrike" cap="none">
                <a:solidFill>
                  <a:srgbClr val="000000"/>
                </a:solidFill>
                <a:latin typeface="Helvetica Neue"/>
                <a:ea typeface="Helvetica Neue"/>
                <a:cs typeface="Helvetica Neue"/>
                <a:sym typeface="Helvetica Neue"/>
              </a:defRPr>
            </a:lvl3pPr>
            <a:lvl4pPr marL="1828800" marR="0" lvl="3" indent="-304800" algn="l" rtl="0">
              <a:spcBef>
                <a:spcPts val="0"/>
              </a:spcBef>
              <a:spcAft>
                <a:spcPts val="0"/>
              </a:spcAft>
              <a:buClr>
                <a:srgbClr val="000000"/>
              </a:buClr>
              <a:buSzPts val="1200"/>
              <a:buFont typeface="Merriweather Sans"/>
              <a:buChar char="‣"/>
              <a:defRPr sz="1200" b="0" i="0" u="none" strike="noStrike" cap="none">
                <a:solidFill>
                  <a:srgbClr val="000000"/>
                </a:solidFill>
                <a:latin typeface="Helvetica Neue"/>
                <a:ea typeface="Helvetica Neue"/>
                <a:cs typeface="Helvetica Neue"/>
                <a:sym typeface="Helvetica Neue"/>
              </a:defRPr>
            </a:lvl4pPr>
            <a:lvl5pPr marL="2286000" marR="0" lvl="4" indent="-304800" algn="l" rtl="0">
              <a:spcBef>
                <a:spcPts val="0"/>
              </a:spcBef>
              <a:spcAft>
                <a:spcPts val="0"/>
              </a:spcAft>
              <a:buClr>
                <a:srgbClr val="000000"/>
              </a:buClr>
              <a:buSzPts val="1200"/>
              <a:buFont typeface="Merriweather Sans"/>
              <a:buChar char="‣"/>
              <a:defRPr sz="12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6pPr>
            <a:lvl7pPr marL="3200400" marR="0" lvl="6" indent="-22860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7pPr>
            <a:lvl8pPr marL="3657600" marR="0" lvl="7" indent="-22860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8pPr>
            <a:lvl9pPr marL="4114800" marR="0" lvl="8" indent="-22860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1310" name="Google Shape;1310;p173"/>
          <p:cNvSpPr txBox="1">
            <a:spLocks noGrp="1"/>
          </p:cNvSpPr>
          <p:nvPr>
            <p:ph type="sldNum" idx="12"/>
          </p:nvPr>
        </p:nvSpPr>
        <p:spPr>
          <a:xfrm>
            <a:off x="8556784" y="4749851"/>
            <a:ext cx="548700" cy="393900"/>
          </a:xfrm>
          <a:prstGeom prst="rect">
            <a:avLst/>
          </a:prstGeom>
        </p:spPr>
        <p:txBody>
          <a:bodyPr spcFirstLastPara="1" wrap="square" lIns="0" tIns="0" rIns="0" bIns="0" anchor="t" anchorCtr="0">
            <a:noAutofit/>
          </a:bodyPr>
          <a:lstStyle>
            <a:lvl1pPr lvl="0" algn="r" rtl="0">
              <a:buNone/>
              <a:defRPr sz="1300">
                <a:latin typeface="Helvetica Neue"/>
                <a:ea typeface="Helvetica Neue"/>
                <a:cs typeface="Helvetica Neue"/>
                <a:sym typeface="Helvetica Neue"/>
              </a:defRPr>
            </a:lvl1pPr>
            <a:lvl2pPr lvl="1" algn="r" rtl="0">
              <a:buNone/>
              <a:defRPr sz="1300">
                <a:latin typeface="Helvetica Neue"/>
                <a:ea typeface="Helvetica Neue"/>
                <a:cs typeface="Helvetica Neue"/>
                <a:sym typeface="Helvetica Neue"/>
              </a:defRPr>
            </a:lvl2pPr>
            <a:lvl3pPr lvl="2" algn="r" rtl="0">
              <a:buNone/>
              <a:defRPr sz="1300">
                <a:latin typeface="Helvetica Neue"/>
                <a:ea typeface="Helvetica Neue"/>
                <a:cs typeface="Helvetica Neue"/>
                <a:sym typeface="Helvetica Neue"/>
              </a:defRPr>
            </a:lvl3pPr>
            <a:lvl4pPr lvl="3" algn="r" rtl="0">
              <a:buNone/>
              <a:defRPr sz="1300">
                <a:latin typeface="Helvetica Neue"/>
                <a:ea typeface="Helvetica Neue"/>
                <a:cs typeface="Helvetica Neue"/>
                <a:sym typeface="Helvetica Neue"/>
              </a:defRPr>
            </a:lvl4pPr>
            <a:lvl5pPr lvl="4" algn="r" rtl="0">
              <a:buNone/>
              <a:defRPr sz="1300">
                <a:latin typeface="Helvetica Neue"/>
                <a:ea typeface="Helvetica Neue"/>
                <a:cs typeface="Helvetica Neue"/>
                <a:sym typeface="Helvetica Neue"/>
              </a:defRPr>
            </a:lvl5pPr>
            <a:lvl6pPr lvl="5" algn="r" rtl="0">
              <a:buNone/>
              <a:defRPr sz="1300">
                <a:latin typeface="Helvetica Neue"/>
                <a:ea typeface="Helvetica Neue"/>
                <a:cs typeface="Helvetica Neue"/>
                <a:sym typeface="Helvetica Neue"/>
              </a:defRPr>
            </a:lvl6pPr>
            <a:lvl7pPr lvl="6" algn="r" rtl="0">
              <a:buNone/>
              <a:defRPr sz="1300">
                <a:latin typeface="Helvetica Neue"/>
                <a:ea typeface="Helvetica Neue"/>
                <a:cs typeface="Helvetica Neue"/>
                <a:sym typeface="Helvetica Neue"/>
              </a:defRPr>
            </a:lvl7pPr>
            <a:lvl8pPr lvl="7" algn="r" rtl="0">
              <a:buNone/>
              <a:defRPr sz="1300">
                <a:latin typeface="Helvetica Neue"/>
                <a:ea typeface="Helvetica Neue"/>
                <a:cs typeface="Helvetica Neue"/>
                <a:sym typeface="Helvetica Neue"/>
              </a:defRPr>
            </a:lvl8pPr>
            <a:lvl9pPr lvl="8" algn="r" rtl="0">
              <a:buNone/>
              <a:defRPr sz="1300">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11"/>
        <p:cNvGrpSpPr/>
        <p:nvPr/>
      </p:nvGrpSpPr>
      <p:grpSpPr>
        <a:xfrm>
          <a:off x="0" y="0"/>
          <a:ext cx="0" cy="0"/>
          <a:chOff x="0" y="0"/>
          <a:chExt cx="0" cy="0"/>
        </a:xfrm>
      </p:grpSpPr>
      <p:sp>
        <p:nvSpPr>
          <p:cNvPr id="1312" name="Google Shape;1312;p174"/>
          <p:cNvSpPr txBox="1">
            <a:spLocks noGrp="1"/>
          </p:cNvSpPr>
          <p:nvPr>
            <p:ph type="ctrTitle"/>
          </p:nvPr>
        </p:nvSpPr>
        <p:spPr>
          <a:xfrm>
            <a:off x="685257" y="1598026"/>
            <a:ext cx="7773300" cy="1102500"/>
          </a:xfrm>
          <a:prstGeom prst="rect">
            <a:avLst/>
          </a:prstGeom>
          <a:noFill/>
          <a:ln>
            <a:noFill/>
          </a:ln>
        </p:spPr>
        <p:txBody>
          <a:bodyPr spcFirstLastPara="1" wrap="square" lIns="89325" tIns="89325" rIns="89325" bIns="89325" anchor="t" anchorCtr="0"/>
          <a:lstStyle>
            <a:lvl1pPr marR="0" lvl="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1pPr>
            <a:lvl2pPr marR="0" lvl="1"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2pPr>
            <a:lvl3pPr marR="0" lvl="2"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3pPr>
            <a:lvl4pPr marR="0" lvl="3"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4pPr>
            <a:lvl5pPr marR="0" lvl="4"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5pPr>
            <a:lvl6pPr marR="0" lvl="5"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6pPr>
            <a:lvl7pPr marR="0" lvl="6"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7pPr>
            <a:lvl8pPr marR="0" lvl="7"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8pPr>
            <a:lvl9pPr marR="0" lvl="8"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1313" name="Google Shape;1313;p174"/>
          <p:cNvSpPr txBox="1">
            <a:spLocks noGrp="1"/>
          </p:cNvSpPr>
          <p:nvPr>
            <p:ph type="subTitle" idx="1"/>
          </p:nvPr>
        </p:nvSpPr>
        <p:spPr>
          <a:xfrm>
            <a:off x="1372066" y="2914961"/>
            <a:ext cx="6399900" cy="1314000"/>
          </a:xfrm>
          <a:prstGeom prst="rect">
            <a:avLst/>
          </a:prstGeom>
          <a:noFill/>
          <a:ln>
            <a:noFill/>
          </a:ln>
        </p:spPr>
        <p:txBody>
          <a:bodyPr spcFirstLastPara="1" wrap="square" lIns="89325" tIns="89325" rIns="89325" bIns="89325" anchor="t" anchorCtr="0"/>
          <a:lstStyle>
            <a:lvl1pPr marR="0" lvl="0" algn="ctr" rtl="0">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1pPr>
            <a:lvl2pPr marR="0" lvl="1" algn="ctr" rtl="0">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2pPr>
            <a:lvl3pPr marR="0" lvl="2" algn="ctr" rtl="0">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3pPr>
            <a:lvl4pPr marR="0" lvl="3" algn="ctr" rtl="0">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4pPr>
            <a:lvl5pPr marR="0" lvl="4" algn="ctr" rtl="0">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5pPr>
            <a:lvl6pPr marR="0" lvl="5" algn="ctr" rtl="0">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6pPr>
            <a:lvl7pPr marR="0" lvl="6" algn="ctr" rtl="0">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7pPr>
            <a:lvl8pPr marR="0" lvl="7" algn="ctr" rtl="0">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8pPr>
            <a:lvl9pPr marR="0" lvl="8" algn="ctr" rtl="0">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1314" name="Google Shape;1314;p174"/>
          <p:cNvSpPr txBox="1">
            <a:spLocks noGrp="1"/>
          </p:cNvSpPr>
          <p:nvPr>
            <p:ph type="sldNum" idx="12"/>
          </p:nvPr>
        </p:nvSpPr>
        <p:spPr>
          <a:xfrm>
            <a:off x="8441689" y="524910"/>
            <a:ext cx="258900" cy="290400"/>
          </a:xfrm>
          <a:prstGeom prst="rect">
            <a:avLst/>
          </a:prstGeom>
          <a:noFill/>
          <a:ln>
            <a:noFill/>
          </a:ln>
        </p:spPr>
        <p:txBody>
          <a:bodyPr spcFirstLastPara="1" wrap="square" lIns="0" tIns="0" rIns="0" bIns="0" anchor="ctr" anchorCtr="0">
            <a:noAutofit/>
          </a:bodyPr>
          <a:lstStyle>
            <a:lvl1pPr marL="0" marR="0" lvl="0" indent="0" algn="ctr" rtl="0">
              <a:spcBef>
                <a:spcPts val="0"/>
              </a:spcBef>
              <a:spcAft>
                <a:spcPts val="0"/>
              </a:spcAft>
              <a:buNone/>
              <a:defRPr sz="4100">
                <a:solidFill>
                  <a:srgbClr val="000000"/>
                </a:solidFill>
                <a:latin typeface="Gill Sans"/>
                <a:ea typeface="Gill Sans"/>
                <a:cs typeface="Gill Sans"/>
                <a:sym typeface="Gill Sans"/>
              </a:defRPr>
            </a:lvl1pPr>
            <a:lvl2pPr marL="0" marR="0" lvl="1" indent="0" algn="ctr" rtl="0">
              <a:spcBef>
                <a:spcPts val="0"/>
              </a:spcBef>
              <a:spcAft>
                <a:spcPts val="0"/>
              </a:spcAft>
              <a:buNone/>
              <a:defRPr sz="4100">
                <a:solidFill>
                  <a:srgbClr val="000000"/>
                </a:solidFill>
                <a:latin typeface="Gill Sans"/>
                <a:ea typeface="Gill Sans"/>
                <a:cs typeface="Gill Sans"/>
                <a:sym typeface="Gill Sans"/>
              </a:defRPr>
            </a:lvl2pPr>
            <a:lvl3pPr marL="0" marR="0" lvl="2" indent="0" algn="ctr" rtl="0">
              <a:spcBef>
                <a:spcPts val="0"/>
              </a:spcBef>
              <a:spcAft>
                <a:spcPts val="0"/>
              </a:spcAft>
              <a:buNone/>
              <a:defRPr sz="4100">
                <a:solidFill>
                  <a:srgbClr val="000000"/>
                </a:solidFill>
                <a:latin typeface="Gill Sans"/>
                <a:ea typeface="Gill Sans"/>
                <a:cs typeface="Gill Sans"/>
                <a:sym typeface="Gill Sans"/>
              </a:defRPr>
            </a:lvl3pPr>
            <a:lvl4pPr marL="0" marR="0" lvl="3" indent="0" algn="ctr" rtl="0">
              <a:spcBef>
                <a:spcPts val="0"/>
              </a:spcBef>
              <a:spcAft>
                <a:spcPts val="0"/>
              </a:spcAft>
              <a:buNone/>
              <a:defRPr sz="4100">
                <a:solidFill>
                  <a:srgbClr val="000000"/>
                </a:solidFill>
                <a:latin typeface="Gill Sans"/>
                <a:ea typeface="Gill Sans"/>
                <a:cs typeface="Gill Sans"/>
                <a:sym typeface="Gill Sans"/>
              </a:defRPr>
            </a:lvl4pPr>
            <a:lvl5pPr marL="0" marR="0" lvl="4" indent="0" algn="ctr" rtl="0">
              <a:spcBef>
                <a:spcPts val="0"/>
              </a:spcBef>
              <a:spcAft>
                <a:spcPts val="0"/>
              </a:spcAft>
              <a:buNone/>
              <a:defRPr sz="4100">
                <a:solidFill>
                  <a:srgbClr val="000000"/>
                </a:solidFill>
                <a:latin typeface="Gill Sans"/>
                <a:ea typeface="Gill Sans"/>
                <a:cs typeface="Gill Sans"/>
                <a:sym typeface="Gill Sans"/>
              </a:defRPr>
            </a:lvl5pPr>
            <a:lvl6pPr marL="0" marR="0" lvl="5" indent="0" algn="ctr" rtl="0">
              <a:spcBef>
                <a:spcPts val="0"/>
              </a:spcBef>
              <a:spcAft>
                <a:spcPts val="0"/>
              </a:spcAft>
              <a:buNone/>
              <a:defRPr sz="4100">
                <a:solidFill>
                  <a:srgbClr val="000000"/>
                </a:solidFill>
                <a:latin typeface="Gill Sans"/>
                <a:ea typeface="Gill Sans"/>
                <a:cs typeface="Gill Sans"/>
                <a:sym typeface="Gill Sans"/>
              </a:defRPr>
            </a:lvl6pPr>
            <a:lvl7pPr marL="0" marR="0" lvl="6" indent="0" algn="ctr" rtl="0">
              <a:spcBef>
                <a:spcPts val="0"/>
              </a:spcBef>
              <a:spcAft>
                <a:spcPts val="0"/>
              </a:spcAft>
              <a:buNone/>
              <a:defRPr sz="4100">
                <a:solidFill>
                  <a:srgbClr val="000000"/>
                </a:solidFill>
                <a:latin typeface="Gill Sans"/>
                <a:ea typeface="Gill Sans"/>
                <a:cs typeface="Gill Sans"/>
                <a:sym typeface="Gill Sans"/>
              </a:defRPr>
            </a:lvl7pPr>
            <a:lvl8pPr marL="0" marR="0" lvl="7" indent="0" algn="ctr" rtl="0">
              <a:spcBef>
                <a:spcPts val="0"/>
              </a:spcBef>
              <a:spcAft>
                <a:spcPts val="0"/>
              </a:spcAft>
              <a:buNone/>
              <a:defRPr sz="4100">
                <a:solidFill>
                  <a:srgbClr val="000000"/>
                </a:solidFill>
                <a:latin typeface="Gill Sans"/>
                <a:ea typeface="Gill Sans"/>
                <a:cs typeface="Gill Sans"/>
                <a:sym typeface="Gill Sans"/>
              </a:defRPr>
            </a:lvl8pPr>
            <a:lvl9pPr marL="0" marR="0" lvl="8" indent="0" algn="ctr" rtl="0">
              <a:spcBef>
                <a:spcPts val="0"/>
              </a:spcBef>
              <a:spcAft>
                <a:spcPts val="0"/>
              </a:spcAft>
              <a:buNone/>
              <a:defRPr sz="4100">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sz="2300" b="1">
              <a:latin typeface="Arial"/>
              <a:ea typeface="Arial"/>
              <a:cs typeface="Arial"/>
              <a:sym typeface="Arial"/>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15"/>
        <p:cNvGrpSpPr/>
        <p:nvPr/>
      </p:nvGrpSpPr>
      <p:grpSpPr>
        <a:xfrm>
          <a:off x="0" y="0"/>
          <a:ext cx="0" cy="0"/>
          <a:chOff x="0" y="0"/>
          <a:chExt cx="0" cy="0"/>
        </a:xfrm>
      </p:grpSpPr>
      <p:sp>
        <p:nvSpPr>
          <p:cNvPr id="1316" name="Google Shape;1316;p175"/>
          <p:cNvSpPr txBox="1">
            <a:spLocks noGrp="1"/>
          </p:cNvSpPr>
          <p:nvPr>
            <p:ph type="title"/>
          </p:nvPr>
        </p:nvSpPr>
        <p:spPr>
          <a:xfrm>
            <a:off x="722466" y="3304761"/>
            <a:ext cx="7772100" cy="1021800"/>
          </a:xfrm>
          <a:prstGeom prst="rect">
            <a:avLst/>
          </a:prstGeom>
          <a:noFill/>
          <a:ln>
            <a:noFill/>
          </a:ln>
        </p:spPr>
        <p:txBody>
          <a:bodyPr spcFirstLastPara="1" wrap="square" lIns="89325" tIns="89325" rIns="89325" bIns="89325" anchor="t" anchorCtr="0"/>
          <a:lstStyle>
            <a:lvl1pPr marR="0" lvl="0" algn="l" rtl="0">
              <a:spcBef>
                <a:spcPts val="0"/>
              </a:spcBef>
              <a:spcAft>
                <a:spcPts val="0"/>
              </a:spcAft>
              <a:buSzPts val="1300"/>
              <a:buNone/>
              <a:defRPr sz="3900" b="1" i="0" u="none" strike="noStrike" cap="none">
                <a:solidFill>
                  <a:srgbClr val="000000"/>
                </a:solidFill>
                <a:latin typeface="Helvetica Neue"/>
                <a:ea typeface="Helvetica Neue"/>
                <a:cs typeface="Helvetica Neue"/>
                <a:sym typeface="Helvetica Neue"/>
              </a:defRPr>
            </a:lvl1pPr>
            <a:lvl2pPr marR="0" lvl="1"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2pPr>
            <a:lvl3pPr marR="0" lvl="2"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3pPr>
            <a:lvl4pPr marR="0" lvl="3"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4pPr>
            <a:lvl5pPr marR="0" lvl="4"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5pPr>
            <a:lvl6pPr marR="0" lvl="5"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6pPr>
            <a:lvl7pPr marR="0" lvl="6"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7pPr>
            <a:lvl8pPr marR="0" lvl="7"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8pPr>
            <a:lvl9pPr marR="0" lvl="8"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1317" name="Google Shape;1317;p175"/>
          <p:cNvSpPr txBox="1">
            <a:spLocks noGrp="1"/>
          </p:cNvSpPr>
          <p:nvPr>
            <p:ph type="body" idx="1"/>
          </p:nvPr>
        </p:nvSpPr>
        <p:spPr>
          <a:xfrm>
            <a:off x="722466" y="2180397"/>
            <a:ext cx="7772100" cy="1124400"/>
          </a:xfrm>
          <a:prstGeom prst="rect">
            <a:avLst/>
          </a:prstGeom>
          <a:noFill/>
          <a:ln>
            <a:noFill/>
          </a:ln>
        </p:spPr>
        <p:txBody>
          <a:bodyPr spcFirstLastPara="1" wrap="square" lIns="89325" tIns="89325" rIns="89325" bIns="89325" anchor="b" anchorCtr="0"/>
          <a:lstStyle>
            <a:lvl1pPr marL="457200" marR="0" lvl="0" indent="-228600" algn="l" rtl="0">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Clr>
                <a:srgbClr val="000000"/>
              </a:buClr>
              <a:buSzPts val="1500"/>
              <a:buFont typeface="Helvetica Neue"/>
              <a:buNone/>
              <a:defRPr sz="15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Clr>
                <a:srgbClr val="000000"/>
              </a:buClr>
              <a:buSzPts val="1300"/>
              <a:buFont typeface="Helvetica Neue"/>
              <a:buNone/>
              <a:defRPr sz="13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Clr>
                <a:srgbClr val="000000"/>
              </a:buClr>
              <a:buSzPts val="1300"/>
              <a:buFont typeface="Helvetica Neue"/>
              <a:buNone/>
              <a:defRPr sz="13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Clr>
                <a:srgbClr val="000000"/>
              </a:buClr>
              <a:buSzPts val="1300"/>
              <a:buFont typeface="Helvetica Neue"/>
              <a:buNone/>
              <a:defRPr sz="1300" b="0" i="0" u="none" strike="noStrike" cap="none">
                <a:solidFill>
                  <a:srgbClr val="000000"/>
                </a:solidFill>
                <a:latin typeface="Helvetica Neue"/>
                <a:ea typeface="Helvetica Neue"/>
                <a:cs typeface="Helvetica Neue"/>
                <a:sym typeface="Helvetica Neue"/>
              </a:defRPr>
            </a:lvl6pPr>
            <a:lvl7pPr marL="3200400" marR="0" lvl="6" indent="-228600" algn="l" rtl="0">
              <a:spcBef>
                <a:spcPts val="0"/>
              </a:spcBef>
              <a:spcAft>
                <a:spcPts val="0"/>
              </a:spcAft>
              <a:buClr>
                <a:srgbClr val="000000"/>
              </a:buClr>
              <a:buSzPts val="1300"/>
              <a:buFont typeface="Helvetica Neue"/>
              <a:buNone/>
              <a:defRPr sz="1300" b="0" i="0" u="none" strike="noStrike" cap="none">
                <a:solidFill>
                  <a:srgbClr val="000000"/>
                </a:solidFill>
                <a:latin typeface="Helvetica Neue"/>
                <a:ea typeface="Helvetica Neue"/>
                <a:cs typeface="Helvetica Neue"/>
                <a:sym typeface="Helvetica Neue"/>
              </a:defRPr>
            </a:lvl7pPr>
            <a:lvl8pPr marL="3657600" marR="0" lvl="7" indent="-228600" algn="l" rtl="0">
              <a:spcBef>
                <a:spcPts val="0"/>
              </a:spcBef>
              <a:spcAft>
                <a:spcPts val="0"/>
              </a:spcAft>
              <a:buClr>
                <a:srgbClr val="000000"/>
              </a:buClr>
              <a:buSzPts val="1300"/>
              <a:buFont typeface="Helvetica Neue"/>
              <a:buNone/>
              <a:defRPr sz="1300" b="0" i="0" u="none" strike="noStrike" cap="none">
                <a:solidFill>
                  <a:srgbClr val="000000"/>
                </a:solidFill>
                <a:latin typeface="Helvetica Neue"/>
                <a:ea typeface="Helvetica Neue"/>
                <a:cs typeface="Helvetica Neue"/>
                <a:sym typeface="Helvetica Neue"/>
              </a:defRPr>
            </a:lvl8pPr>
            <a:lvl9pPr marL="4114800" marR="0" lvl="8" indent="-228600" algn="l" rtl="0">
              <a:spcBef>
                <a:spcPts val="0"/>
              </a:spcBef>
              <a:spcAft>
                <a:spcPts val="0"/>
              </a:spcAft>
              <a:buClr>
                <a:srgbClr val="000000"/>
              </a:buClr>
              <a:buSzPts val="1300"/>
              <a:buFont typeface="Helvetica Neue"/>
              <a:buNone/>
              <a:defRPr sz="1300" b="0" i="0" u="none" strike="noStrike" cap="none">
                <a:solidFill>
                  <a:srgbClr val="000000"/>
                </a:solidFill>
                <a:latin typeface="Helvetica Neue"/>
                <a:ea typeface="Helvetica Neue"/>
                <a:cs typeface="Helvetica Neue"/>
                <a:sym typeface="Helvetica Neue"/>
              </a:defRPr>
            </a:lvl9pPr>
          </a:lstStyle>
          <a:p>
            <a:endParaRPr/>
          </a:p>
        </p:txBody>
      </p:sp>
      <p:sp>
        <p:nvSpPr>
          <p:cNvPr id="1318" name="Google Shape;1318;p175"/>
          <p:cNvSpPr txBox="1">
            <a:spLocks noGrp="1"/>
          </p:cNvSpPr>
          <p:nvPr>
            <p:ph type="sldNum" idx="12"/>
          </p:nvPr>
        </p:nvSpPr>
        <p:spPr>
          <a:xfrm>
            <a:off x="8441689" y="524910"/>
            <a:ext cx="258900" cy="290400"/>
          </a:xfrm>
          <a:prstGeom prst="rect">
            <a:avLst/>
          </a:prstGeom>
          <a:noFill/>
          <a:ln>
            <a:noFill/>
          </a:ln>
        </p:spPr>
        <p:txBody>
          <a:bodyPr spcFirstLastPara="1" wrap="square" lIns="0" tIns="0" rIns="0" bIns="0" anchor="ctr" anchorCtr="0">
            <a:noAutofit/>
          </a:bodyPr>
          <a:lstStyle>
            <a:lvl1pPr marL="0" marR="0" lvl="0" indent="0" algn="ctr" rtl="0">
              <a:spcBef>
                <a:spcPts val="0"/>
              </a:spcBef>
              <a:spcAft>
                <a:spcPts val="0"/>
              </a:spcAft>
              <a:buNone/>
              <a:defRPr sz="4100">
                <a:solidFill>
                  <a:srgbClr val="000000"/>
                </a:solidFill>
                <a:latin typeface="Gill Sans"/>
                <a:ea typeface="Gill Sans"/>
                <a:cs typeface="Gill Sans"/>
                <a:sym typeface="Gill Sans"/>
              </a:defRPr>
            </a:lvl1pPr>
            <a:lvl2pPr marL="0" marR="0" lvl="1" indent="0" algn="ctr" rtl="0">
              <a:spcBef>
                <a:spcPts val="0"/>
              </a:spcBef>
              <a:spcAft>
                <a:spcPts val="0"/>
              </a:spcAft>
              <a:buNone/>
              <a:defRPr sz="4100">
                <a:solidFill>
                  <a:srgbClr val="000000"/>
                </a:solidFill>
                <a:latin typeface="Gill Sans"/>
                <a:ea typeface="Gill Sans"/>
                <a:cs typeface="Gill Sans"/>
                <a:sym typeface="Gill Sans"/>
              </a:defRPr>
            </a:lvl2pPr>
            <a:lvl3pPr marL="0" marR="0" lvl="2" indent="0" algn="ctr" rtl="0">
              <a:spcBef>
                <a:spcPts val="0"/>
              </a:spcBef>
              <a:spcAft>
                <a:spcPts val="0"/>
              </a:spcAft>
              <a:buNone/>
              <a:defRPr sz="4100">
                <a:solidFill>
                  <a:srgbClr val="000000"/>
                </a:solidFill>
                <a:latin typeface="Gill Sans"/>
                <a:ea typeface="Gill Sans"/>
                <a:cs typeface="Gill Sans"/>
                <a:sym typeface="Gill Sans"/>
              </a:defRPr>
            </a:lvl3pPr>
            <a:lvl4pPr marL="0" marR="0" lvl="3" indent="0" algn="ctr" rtl="0">
              <a:spcBef>
                <a:spcPts val="0"/>
              </a:spcBef>
              <a:spcAft>
                <a:spcPts val="0"/>
              </a:spcAft>
              <a:buNone/>
              <a:defRPr sz="4100">
                <a:solidFill>
                  <a:srgbClr val="000000"/>
                </a:solidFill>
                <a:latin typeface="Gill Sans"/>
                <a:ea typeface="Gill Sans"/>
                <a:cs typeface="Gill Sans"/>
                <a:sym typeface="Gill Sans"/>
              </a:defRPr>
            </a:lvl4pPr>
            <a:lvl5pPr marL="0" marR="0" lvl="4" indent="0" algn="ctr" rtl="0">
              <a:spcBef>
                <a:spcPts val="0"/>
              </a:spcBef>
              <a:spcAft>
                <a:spcPts val="0"/>
              </a:spcAft>
              <a:buNone/>
              <a:defRPr sz="4100">
                <a:solidFill>
                  <a:srgbClr val="000000"/>
                </a:solidFill>
                <a:latin typeface="Gill Sans"/>
                <a:ea typeface="Gill Sans"/>
                <a:cs typeface="Gill Sans"/>
                <a:sym typeface="Gill Sans"/>
              </a:defRPr>
            </a:lvl5pPr>
            <a:lvl6pPr marL="0" marR="0" lvl="5" indent="0" algn="ctr" rtl="0">
              <a:spcBef>
                <a:spcPts val="0"/>
              </a:spcBef>
              <a:spcAft>
                <a:spcPts val="0"/>
              </a:spcAft>
              <a:buNone/>
              <a:defRPr sz="4100">
                <a:solidFill>
                  <a:srgbClr val="000000"/>
                </a:solidFill>
                <a:latin typeface="Gill Sans"/>
                <a:ea typeface="Gill Sans"/>
                <a:cs typeface="Gill Sans"/>
                <a:sym typeface="Gill Sans"/>
              </a:defRPr>
            </a:lvl6pPr>
            <a:lvl7pPr marL="0" marR="0" lvl="6" indent="0" algn="ctr" rtl="0">
              <a:spcBef>
                <a:spcPts val="0"/>
              </a:spcBef>
              <a:spcAft>
                <a:spcPts val="0"/>
              </a:spcAft>
              <a:buNone/>
              <a:defRPr sz="4100">
                <a:solidFill>
                  <a:srgbClr val="000000"/>
                </a:solidFill>
                <a:latin typeface="Gill Sans"/>
                <a:ea typeface="Gill Sans"/>
                <a:cs typeface="Gill Sans"/>
                <a:sym typeface="Gill Sans"/>
              </a:defRPr>
            </a:lvl7pPr>
            <a:lvl8pPr marL="0" marR="0" lvl="7" indent="0" algn="ctr" rtl="0">
              <a:spcBef>
                <a:spcPts val="0"/>
              </a:spcBef>
              <a:spcAft>
                <a:spcPts val="0"/>
              </a:spcAft>
              <a:buNone/>
              <a:defRPr sz="4100">
                <a:solidFill>
                  <a:srgbClr val="000000"/>
                </a:solidFill>
                <a:latin typeface="Gill Sans"/>
                <a:ea typeface="Gill Sans"/>
                <a:cs typeface="Gill Sans"/>
                <a:sym typeface="Gill Sans"/>
              </a:defRPr>
            </a:lvl8pPr>
            <a:lvl9pPr marL="0" marR="0" lvl="8" indent="0" algn="ctr" rtl="0">
              <a:spcBef>
                <a:spcPts val="0"/>
              </a:spcBef>
              <a:spcAft>
                <a:spcPts val="0"/>
              </a:spcAft>
              <a:buNone/>
              <a:defRPr sz="4100">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sz="2300" b="1">
              <a:latin typeface="Arial"/>
              <a:ea typeface="Arial"/>
              <a:cs typeface="Arial"/>
              <a:sym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19"/>
        <p:cNvGrpSpPr/>
        <p:nvPr/>
      </p:nvGrpSpPr>
      <p:grpSpPr>
        <a:xfrm>
          <a:off x="0" y="0"/>
          <a:ext cx="0" cy="0"/>
          <a:chOff x="0" y="0"/>
          <a:chExt cx="0" cy="0"/>
        </a:xfrm>
      </p:grpSpPr>
      <p:sp>
        <p:nvSpPr>
          <p:cNvPr id="1320" name="Google Shape;1320;p176"/>
          <p:cNvSpPr txBox="1">
            <a:spLocks noGrp="1"/>
          </p:cNvSpPr>
          <p:nvPr>
            <p:ph type="title"/>
          </p:nvPr>
        </p:nvSpPr>
        <p:spPr>
          <a:xfrm>
            <a:off x="457356" y="206548"/>
            <a:ext cx="8229300" cy="857400"/>
          </a:xfrm>
          <a:prstGeom prst="rect">
            <a:avLst/>
          </a:prstGeom>
          <a:noFill/>
          <a:ln>
            <a:noFill/>
          </a:ln>
        </p:spPr>
        <p:txBody>
          <a:bodyPr spcFirstLastPara="1" wrap="square" lIns="89325" tIns="89325" rIns="89325" bIns="89325" anchor="t" anchorCtr="0"/>
          <a:lstStyle>
            <a:lvl1pPr marR="0" lvl="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1pPr>
            <a:lvl2pPr marR="0" lvl="1"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2pPr>
            <a:lvl3pPr marR="0" lvl="2"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3pPr>
            <a:lvl4pPr marR="0" lvl="3"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4pPr>
            <a:lvl5pPr marR="0" lvl="4"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5pPr>
            <a:lvl6pPr marR="0" lvl="5"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6pPr>
            <a:lvl7pPr marR="0" lvl="6"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7pPr>
            <a:lvl8pPr marR="0" lvl="7"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8pPr>
            <a:lvl9pPr marR="0" lvl="8"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1321" name="Google Shape;1321;p176"/>
          <p:cNvSpPr txBox="1">
            <a:spLocks noGrp="1"/>
          </p:cNvSpPr>
          <p:nvPr>
            <p:ph type="body" idx="1"/>
          </p:nvPr>
        </p:nvSpPr>
        <p:spPr>
          <a:xfrm>
            <a:off x="457356" y="1200461"/>
            <a:ext cx="4040400" cy="3395100"/>
          </a:xfrm>
          <a:prstGeom prst="rect">
            <a:avLst/>
          </a:prstGeom>
          <a:noFill/>
          <a:ln>
            <a:noFill/>
          </a:ln>
        </p:spPr>
        <p:txBody>
          <a:bodyPr spcFirstLastPara="1" wrap="square" lIns="89325" tIns="89325" rIns="89325" bIns="89325" anchor="t" anchorCtr="0"/>
          <a:lstStyle>
            <a:lvl1pPr marL="457200" marR="0" lvl="0" indent="-228600" algn="l" rtl="0">
              <a:spcBef>
                <a:spcPts val="0"/>
              </a:spcBef>
              <a:spcAft>
                <a:spcPts val="0"/>
              </a:spcAft>
              <a:buSzPts val="1300"/>
              <a:buNone/>
              <a:defRPr sz="27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SzPts val="1300"/>
              <a:buNone/>
              <a:defRPr sz="23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SzPts val="1300"/>
              <a:buNone/>
              <a:defRPr sz="20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SzPts val="1300"/>
              <a:buNone/>
              <a:defRPr sz="18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SzPts val="1300"/>
              <a:buNone/>
              <a:defRPr sz="18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SzPts val="1300"/>
              <a:buNone/>
              <a:defRPr sz="1800" b="0" i="0" u="none" strike="noStrike" cap="none">
                <a:solidFill>
                  <a:srgbClr val="000000"/>
                </a:solidFill>
                <a:latin typeface="Helvetica Neue"/>
                <a:ea typeface="Helvetica Neue"/>
                <a:cs typeface="Helvetica Neue"/>
                <a:sym typeface="Helvetica Neue"/>
              </a:defRPr>
            </a:lvl6pPr>
            <a:lvl7pPr marL="3200400" marR="0" lvl="6" indent="-228600" algn="l" rtl="0">
              <a:spcBef>
                <a:spcPts val="0"/>
              </a:spcBef>
              <a:spcAft>
                <a:spcPts val="0"/>
              </a:spcAft>
              <a:buSzPts val="1300"/>
              <a:buNone/>
              <a:defRPr sz="1800" b="0" i="0" u="none" strike="noStrike" cap="none">
                <a:solidFill>
                  <a:srgbClr val="000000"/>
                </a:solidFill>
                <a:latin typeface="Helvetica Neue"/>
                <a:ea typeface="Helvetica Neue"/>
                <a:cs typeface="Helvetica Neue"/>
                <a:sym typeface="Helvetica Neue"/>
              </a:defRPr>
            </a:lvl7pPr>
            <a:lvl8pPr marL="3657600" marR="0" lvl="7" indent="-228600" algn="l" rtl="0">
              <a:spcBef>
                <a:spcPts val="0"/>
              </a:spcBef>
              <a:spcAft>
                <a:spcPts val="0"/>
              </a:spcAft>
              <a:buSzPts val="1300"/>
              <a:buNone/>
              <a:defRPr sz="1800" b="0" i="0" u="none" strike="noStrike" cap="none">
                <a:solidFill>
                  <a:srgbClr val="000000"/>
                </a:solidFill>
                <a:latin typeface="Helvetica Neue"/>
                <a:ea typeface="Helvetica Neue"/>
                <a:cs typeface="Helvetica Neue"/>
                <a:sym typeface="Helvetica Neue"/>
              </a:defRPr>
            </a:lvl8pPr>
            <a:lvl9pPr marL="4114800" marR="0" lvl="8" indent="-228600" algn="l" rtl="0">
              <a:spcBef>
                <a:spcPts val="0"/>
              </a:spcBef>
              <a:spcAft>
                <a:spcPts val="0"/>
              </a:spcAft>
              <a:buSzPts val="1300"/>
              <a:buNone/>
              <a:defRPr sz="1800" b="0" i="0" u="none" strike="noStrike" cap="none">
                <a:solidFill>
                  <a:srgbClr val="000000"/>
                </a:solidFill>
                <a:latin typeface="Helvetica Neue"/>
                <a:ea typeface="Helvetica Neue"/>
                <a:cs typeface="Helvetica Neue"/>
                <a:sym typeface="Helvetica Neue"/>
              </a:defRPr>
            </a:lvl9pPr>
          </a:lstStyle>
          <a:p>
            <a:endParaRPr/>
          </a:p>
        </p:txBody>
      </p:sp>
      <p:sp>
        <p:nvSpPr>
          <p:cNvPr id="1322" name="Google Shape;1322;p176"/>
          <p:cNvSpPr txBox="1">
            <a:spLocks noGrp="1"/>
          </p:cNvSpPr>
          <p:nvPr>
            <p:ph type="body" idx="2"/>
          </p:nvPr>
        </p:nvSpPr>
        <p:spPr>
          <a:xfrm>
            <a:off x="4646417" y="1200461"/>
            <a:ext cx="4040400" cy="3395100"/>
          </a:xfrm>
          <a:prstGeom prst="rect">
            <a:avLst/>
          </a:prstGeom>
          <a:noFill/>
          <a:ln>
            <a:noFill/>
          </a:ln>
        </p:spPr>
        <p:txBody>
          <a:bodyPr spcFirstLastPara="1" wrap="square" lIns="89325" tIns="89325" rIns="89325" bIns="89325" anchor="t" anchorCtr="0"/>
          <a:lstStyle>
            <a:lvl1pPr marL="457200" marR="0" lvl="0" indent="-228600" algn="l" rtl="0">
              <a:spcBef>
                <a:spcPts val="0"/>
              </a:spcBef>
              <a:spcAft>
                <a:spcPts val="0"/>
              </a:spcAft>
              <a:buSzPts val="1300"/>
              <a:buNone/>
              <a:defRPr sz="27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SzPts val="1300"/>
              <a:buNone/>
              <a:defRPr sz="23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SzPts val="1300"/>
              <a:buNone/>
              <a:defRPr sz="20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SzPts val="1300"/>
              <a:buNone/>
              <a:defRPr sz="18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SzPts val="1300"/>
              <a:buNone/>
              <a:defRPr sz="18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SzPts val="1300"/>
              <a:buNone/>
              <a:defRPr sz="1800" b="0" i="0" u="none" strike="noStrike" cap="none">
                <a:solidFill>
                  <a:srgbClr val="000000"/>
                </a:solidFill>
                <a:latin typeface="Helvetica Neue"/>
                <a:ea typeface="Helvetica Neue"/>
                <a:cs typeface="Helvetica Neue"/>
                <a:sym typeface="Helvetica Neue"/>
              </a:defRPr>
            </a:lvl6pPr>
            <a:lvl7pPr marL="3200400" marR="0" lvl="6" indent="-228600" algn="l" rtl="0">
              <a:spcBef>
                <a:spcPts val="0"/>
              </a:spcBef>
              <a:spcAft>
                <a:spcPts val="0"/>
              </a:spcAft>
              <a:buSzPts val="1300"/>
              <a:buNone/>
              <a:defRPr sz="1800" b="0" i="0" u="none" strike="noStrike" cap="none">
                <a:solidFill>
                  <a:srgbClr val="000000"/>
                </a:solidFill>
                <a:latin typeface="Helvetica Neue"/>
                <a:ea typeface="Helvetica Neue"/>
                <a:cs typeface="Helvetica Neue"/>
                <a:sym typeface="Helvetica Neue"/>
              </a:defRPr>
            </a:lvl7pPr>
            <a:lvl8pPr marL="3657600" marR="0" lvl="7" indent="-228600" algn="l" rtl="0">
              <a:spcBef>
                <a:spcPts val="0"/>
              </a:spcBef>
              <a:spcAft>
                <a:spcPts val="0"/>
              </a:spcAft>
              <a:buSzPts val="1300"/>
              <a:buNone/>
              <a:defRPr sz="1800" b="0" i="0" u="none" strike="noStrike" cap="none">
                <a:solidFill>
                  <a:srgbClr val="000000"/>
                </a:solidFill>
                <a:latin typeface="Helvetica Neue"/>
                <a:ea typeface="Helvetica Neue"/>
                <a:cs typeface="Helvetica Neue"/>
                <a:sym typeface="Helvetica Neue"/>
              </a:defRPr>
            </a:lvl8pPr>
            <a:lvl9pPr marL="4114800" marR="0" lvl="8" indent="-228600" algn="l" rtl="0">
              <a:spcBef>
                <a:spcPts val="0"/>
              </a:spcBef>
              <a:spcAft>
                <a:spcPts val="0"/>
              </a:spcAft>
              <a:buSzPts val="1300"/>
              <a:buNone/>
              <a:defRPr sz="1800" b="0" i="0" u="none" strike="noStrike" cap="none">
                <a:solidFill>
                  <a:srgbClr val="000000"/>
                </a:solidFill>
                <a:latin typeface="Helvetica Neue"/>
                <a:ea typeface="Helvetica Neue"/>
                <a:cs typeface="Helvetica Neue"/>
                <a:sym typeface="Helvetica Neue"/>
              </a:defRPr>
            </a:lvl9pPr>
          </a:lstStyle>
          <a:p>
            <a:endParaRPr/>
          </a:p>
        </p:txBody>
      </p:sp>
      <p:sp>
        <p:nvSpPr>
          <p:cNvPr id="1323" name="Google Shape;1323;p176"/>
          <p:cNvSpPr txBox="1">
            <a:spLocks noGrp="1"/>
          </p:cNvSpPr>
          <p:nvPr>
            <p:ph type="sldNum" idx="12"/>
          </p:nvPr>
        </p:nvSpPr>
        <p:spPr>
          <a:xfrm>
            <a:off x="8441689" y="524910"/>
            <a:ext cx="258900" cy="290400"/>
          </a:xfrm>
          <a:prstGeom prst="rect">
            <a:avLst/>
          </a:prstGeom>
          <a:noFill/>
          <a:ln>
            <a:noFill/>
          </a:ln>
        </p:spPr>
        <p:txBody>
          <a:bodyPr spcFirstLastPara="1" wrap="square" lIns="0" tIns="0" rIns="0" bIns="0" anchor="ctr" anchorCtr="0">
            <a:noAutofit/>
          </a:bodyPr>
          <a:lstStyle>
            <a:lvl1pPr marL="0" marR="0" lvl="0" indent="0" algn="ctr" rtl="0">
              <a:spcBef>
                <a:spcPts val="0"/>
              </a:spcBef>
              <a:spcAft>
                <a:spcPts val="0"/>
              </a:spcAft>
              <a:buNone/>
              <a:defRPr sz="4100">
                <a:solidFill>
                  <a:srgbClr val="000000"/>
                </a:solidFill>
                <a:latin typeface="Gill Sans"/>
                <a:ea typeface="Gill Sans"/>
                <a:cs typeface="Gill Sans"/>
                <a:sym typeface="Gill Sans"/>
              </a:defRPr>
            </a:lvl1pPr>
            <a:lvl2pPr marL="0" marR="0" lvl="1" indent="0" algn="ctr" rtl="0">
              <a:spcBef>
                <a:spcPts val="0"/>
              </a:spcBef>
              <a:spcAft>
                <a:spcPts val="0"/>
              </a:spcAft>
              <a:buNone/>
              <a:defRPr sz="4100">
                <a:solidFill>
                  <a:srgbClr val="000000"/>
                </a:solidFill>
                <a:latin typeface="Gill Sans"/>
                <a:ea typeface="Gill Sans"/>
                <a:cs typeface="Gill Sans"/>
                <a:sym typeface="Gill Sans"/>
              </a:defRPr>
            </a:lvl2pPr>
            <a:lvl3pPr marL="0" marR="0" lvl="2" indent="0" algn="ctr" rtl="0">
              <a:spcBef>
                <a:spcPts val="0"/>
              </a:spcBef>
              <a:spcAft>
                <a:spcPts val="0"/>
              </a:spcAft>
              <a:buNone/>
              <a:defRPr sz="4100">
                <a:solidFill>
                  <a:srgbClr val="000000"/>
                </a:solidFill>
                <a:latin typeface="Gill Sans"/>
                <a:ea typeface="Gill Sans"/>
                <a:cs typeface="Gill Sans"/>
                <a:sym typeface="Gill Sans"/>
              </a:defRPr>
            </a:lvl3pPr>
            <a:lvl4pPr marL="0" marR="0" lvl="3" indent="0" algn="ctr" rtl="0">
              <a:spcBef>
                <a:spcPts val="0"/>
              </a:spcBef>
              <a:spcAft>
                <a:spcPts val="0"/>
              </a:spcAft>
              <a:buNone/>
              <a:defRPr sz="4100">
                <a:solidFill>
                  <a:srgbClr val="000000"/>
                </a:solidFill>
                <a:latin typeface="Gill Sans"/>
                <a:ea typeface="Gill Sans"/>
                <a:cs typeface="Gill Sans"/>
                <a:sym typeface="Gill Sans"/>
              </a:defRPr>
            </a:lvl4pPr>
            <a:lvl5pPr marL="0" marR="0" lvl="4" indent="0" algn="ctr" rtl="0">
              <a:spcBef>
                <a:spcPts val="0"/>
              </a:spcBef>
              <a:spcAft>
                <a:spcPts val="0"/>
              </a:spcAft>
              <a:buNone/>
              <a:defRPr sz="4100">
                <a:solidFill>
                  <a:srgbClr val="000000"/>
                </a:solidFill>
                <a:latin typeface="Gill Sans"/>
                <a:ea typeface="Gill Sans"/>
                <a:cs typeface="Gill Sans"/>
                <a:sym typeface="Gill Sans"/>
              </a:defRPr>
            </a:lvl5pPr>
            <a:lvl6pPr marL="0" marR="0" lvl="5" indent="0" algn="ctr" rtl="0">
              <a:spcBef>
                <a:spcPts val="0"/>
              </a:spcBef>
              <a:spcAft>
                <a:spcPts val="0"/>
              </a:spcAft>
              <a:buNone/>
              <a:defRPr sz="4100">
                <a:solidFill>
                  <a:srgbClr val="000000"/>
                </a:solidFill>
                <a:latin typeface="Gill Sans"/>
                <a:ea typeface="Gill Sans"/>
                <a:cs typeface="Gill Sans"/>
                <a:sym typeface="Gill Sans"/>
              </a:defRPr>
            </a:lvl6pPr>
            <a:lvl7pPr marL="0" marR="0" lvl="6" indent="0" algn="ctr" rtl="0">
              <a:spcBef>
                <a:spcPts val="0"/>
              </a:spcBef>
              <a:spcAft>
                <a:spcPts val="0"/>
              </a:spcAft>
              <a:buNone/>
              <a:defRPr sz="4100">
                <a:solidFill>
                  <a:srgbClr val="000000"/>
                </a:solidFill>
                <a:latin typeface="Gill Sans"/>
                <a:ea typeface="Gill Sans"/>
                <a:cs typeface="Gill Sans"/>
                <a:sym typeface="Gill Sans"/>
              </a:defRPr>
            </a:lvl7pPr>
            <a:lvl8pPr marL="0" marR="0" lvl="7" indent="0" algn="ctr" rtl="0">
              <a:spcBef>
                <a:spcPts val="0"/>
              </a:spcBef>
              <a:spcAft>
                <a:spcPts val="0"/>
              </a:spcAft>
              <a:buNone/>
              <a:defRPr sz="4100">
                <a:solidFill>
                  <a:srgbClr val="000000"/>
                </a:solidFill>
                <a:latin typeface="Gill Sans"/>
                <a:ea typeface="Gill Sans"/>
                <a:cs typeface="Gill Sans"/>
                <a:sym typeface="Gill Sans"/>
              </a:defRPr>
            </a:lvl8pPr>
            <a:lvl9pPr marL="0" marR="0" lvl="8" indent="0" algn="ctr" rtl="0">
              <a:spcBef>
                <a:spcPts val="0"/>
              </a:spcBef>
              <a:spcAft>
                <a:spcPts val="0"/>
              </a:spcAft>
              <a:buNone/>
              <a:defRPr sz="4100">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sz="2300" b="1">
              <a:latin typeface="Arial"/>
              <a:ea typeface="Arial"/>
              <a:cs typeface="Arial"/>
              <a:sym typeface="Arial"/>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24"/>
        <p:cNvGrpSpPr/>
        <p:nvPr/>
      </p:nvGrpSpPr>
      <p:grpSpPr>
        <a:xfrm>
          <a:off x="0" y="0"/>
          <a:ext cx="0" cy="0"/>
          <a:chOff x="0" y="0"/>
          <a:chExt cx="0" cy="0"/>
        </a:xfrm>
      </p:grpSpPr>
      <p:sp>
        <p:nvSpPr>
          <p:cNvPr id="1325" name="Google Shape;1325;p177"/>
          <p:cNvSpPr txBox="1">
            <a:spLocks noGrp="1"/>
          </p:cNvSpPr>
          <p:nvPr>
            <p:ph type="title"/>
          </p:nvPr>
        </p:nvSpPr>
        <p:spPr>
          <a:xfrm>
            <a:off x="457356" y="206548"/>
            <a:ext cx="8229300" cy="857400"/>
          </a:xfrm>
          <a:prstGeom prst="rect">
            <a:avLst/>
          </a:prstGeom>
          <a:noFill/>
          <a:ln>
            <a:noFill/>
          </a:ln>
        </p:spPr>
        <p:txBody>
          <a:bodyPr spcFirstLastPara="1" wrap="square" lIns="89325" tIns="89325" rIns="89325" bIns="89325" anchor="t" anchorCtr="0"/>
          <a:lstStyle>
            <a:lvl1pPr marR="0" lvl="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1pPr>
            <a:lvl2pPr marR="0" lvl="1"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2pPr>
            <a:lvl3pPr marR="0" lvl="2"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3pPr>
            <a:lvl4pPr marR="0" lvl="3"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4pPr>
            <a:lvl5pPr marR="0" lvl="4"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5pPr>
            <a:lvl6pPr marR="0" lvl="5"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6pPr>
            <a:lvl7pPr marR="0" lvl="6"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7pPr>
            <a:lvl8pPr marR="0" lvl="7"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8pPr>
            <a:lvl9pPr marR="0" lvl="8"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1326" name="Google Shape;1326;p177"/>
          <p:cNvSpPr txBox="1">
            <a:spLocks noGrp="1"/>
          </p:cNvSpPr>
          <p:nvPr>
            <p:ph type="body" idx="1"/>
          </p:nvPr>
        </p:nvSpPr>
        <p:spPr>
          <a:xfrm>
            <a:off x="457356" y="1150765"/>
            <a:ext cx="4040400" cy="480000"/>
          </a:xfrm>
          <a:prstGeom prst="rect">
            <a:avLst/>
          </a:prstGeom>
          <a:noFill/>
          <a:ln>
            <a:noFill/>
          </a:ln>
        </p:spPr>
        <p:txBody>
          <a:bodyPr spcFirstLastPara="1" wrap="square" lIns="89325" tIns="89325" rIns="89325" bIns="89325" anchor="b" anchorCtr="0"/>
          <a:lstStyle>
            <a:lvl1pPr marL="457200" marR="0" lvl="0" indent="-228600" algn="l" rtl="0">
              <a:spcBef>
                <a:spcPts val="0"/>
              </a:spcBef>
              <a:spcAft>
                <a:spcPts val="0"/>
              </a:spcAft>
              <a:buClr>
                <a:srgbClr val="000000"/>
              </a:buClr>
              <a:buSzPts val="2300"/>
              <a:buFont typeface="Helvetica Neue"/>
              <a:buNone/>
              <a:defRPr sz="2300" b="1"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Clr>
                <a:srgbClr val="000000"/>
              </a:buClr>
              <a:buSzPts val="2000"/>
              <a:buFont typeface="Helvetica Neue"/>
              <a:buNone/>
              <a:defRPr sz="2000" b="1"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Clr>
                <a:srgbClr val="000000"/>
              </a:buClr>
              <a:buSzPts val="1800"/>
              <a:buFont typeface="Helvetica Neue"/>
              <a:buNone/>
              <a:defRPr sz="1800" b="1"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Clr>
                <a:srgbClr val="000000"/>
              </a:buClr>
              <a:buSzPts val="1500"/>
              <a:buFont typeface="Helvetica Neue"/>
              <a:buNone/>
              <a:defRPr sz="1500" b="1"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Clr>
                <a:srgbClr val="000000"/>
              </a:buClr>
              <a:buSzPts val="1500"/>
              <a:buFont typeface="Helvetica Neue"/>
              <a:buNone/>
              <a:defRPr sz="1500" b="1"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Clr>
                <a:srgbClr val="000000"/>
              </a:buClr>
              <a:buSzPts val="1500"/>
              <a:buFont typeface="Helvetica Neue"/>
              <a:buNone/>
              <a:defRPr sz="1500" b="1" i="0" u="none" strike="noStrike" cap="none">
                <a:solidFill>
                  <a:srgbClr val="000000"/>
                </a:solidFill>
                <a:latin typeface="Helvetica Neue"/>
                <a:ea typeface="Helvetica Neue"/>
                <a:cs typeface="Helvetica Neue"/>
                <a:sym typeface="Helvetica Neue"/>
              </a:defRPr>
            </a:lvl6pPr>
            <a:lvl7pPr marL="3200400" marR="0" lvl="6" indent="-228600" algn="l" rtl="0">
              <a:spcBef>
                <a:spcPts val="0"/>
              </a:spcBef>
              <a:spcAft>
                <a:spcPts val="0"/>
              </a:spcAft>
              <a:buClr>
                <a:srgbClr val="000000"/>
              </a:buClr>
              <a:buSzPts val="1500"/>
              <a:buFont typeface="Helvetica Neue"/>
              <a:buNone/>
              <a:defRPr sz="1500" b="1" i="0" u="none" strike="noStrike" cap="none">
                <a:solidFill>
                  <a:srgbClr val="000000"/>
                </a:solidFill>
                <a:latin typeface="Helvetica Neue"/>
                <a:ea typeface="Helvetica Neue"/>
                <a:cs typeface="Helvetica Neue"/>
                <a:sym typeface="Helvetica Neue"/>
              </a:defRPr>
            </a:lvl7pPr>
            <a:lvl8pPr marL="3657600" marR="0" lvl="7" indent="-228600" algn="l" rtl="0">
              <a:spcBef>
                <a:spcPts val="0"/>
              </a:spcBef>
              <a:spcAft>
                <a:spcPts val="0"/>
              </a:spcAft>
              <a:buClr>
                <a:srgbClr val="000000"/>
              </a:buClr>
              <a:buSzPts val="1500"/>
              <a:buFont typeface="Helvetica Neue"/>
              <a:buNone/>
              <a:defRPr sz="1500" b="1" i="0" u="none" strike="noStrike" cap="none">
                <a:solidFill>
                  <a:srgbClr val="000000"/>
                </a:solidFill>
                <a:latin typeface="Helvetica Neue"/>
                <a:ea typeface="Helvetica Neue"/>
                <a:cs typeface="Helvetica Neue"/>
                <a:sym typeface="Helvetica Neue"/>
              </a:defRPr>
            </a:lvl8pPr>
            <a:lvl9pPr marL="4114800" marR="0" lvl="8" indent="-228600" algn="l" rtl="0">
              <a:spcBef>
                <a:spcPts val="0"/>
              </a:spcBef>
              <a:spcAft>
                <a:spcPts val="0"/>
              </a:spcAft>
              <a:buClr>
                <a:srgbClr val="000000"/>
              </a:buClr>
              <a:buSzPts val="1500"/>
              <a:buFont typeface="Helvetica Neue"/>
              <a:buNone/>
              <a:defRPr sz="1500" b="1" i="0" u="none" strike="noStrike" cap="none">
                <a:solidFill>
                  <a:srgbClr val="000000"/>
                </a:solidFill>
                <a:latin typeface="Helvetica Neue"/>
                <a:ea typeface="Helvetica Neue"/>
                <a:cs typeface="Helvetica Neue"/>
                <a:sym typeface="Helvetica Neue"/>
              </a:defRPr>
            </a:lvl9pPr>
          </a:lstStyle>
          <a:p>
            <a:endParaRPr/>
          </a:p>
        </p:txBody>
      </p:sp>
      <p:sp>
        <p:nvSpPr>
          <p:cNvPr id="1327" name="Google Shape;1327;p177"/>
          <p:cNvSpPr txBox="1">
            <a:spLocks noGrp="1"/>
          </p:cNvSpPr>
          <p:nvPr>
            <p:ph type="body" idx="2"/>
          </p:nvPr>
        </p:nvSpPr>
        <p:spPr>
          <a:xfrm>
            <a:off x="457356" y="1630639"/>
            <a:ext cx="4040400" cy="2964900"/>
          </a:xfrm>
          <a:prstGeom prst="rect">
            <a:avLst/>
          </a:prstGeom>
          <a:noFill/>
          <a:ln>
            <a:noFill/>
          </a:ln>
        </p:spPr>
        <p:txBody>
          <a:bodyPr spcFirstLastPara="1" wrap="square" lIns="89325" tIns="89325" rIns="89325" bIns="89325" anchor="t" anchorCtr="0"/>
          <a:lstStyle>
            <a:lvl1pPr marL="457200" marR="0" lvl="0" indent="-228600" algn="l" rtl="0">
              <a:spcBef>
                <a:spcPts val="0"/>
              </a:spcBef>
              <a:spcAft>
                <a:spcPts val="0"/>
              </a:spcAft>
              <a:buSzPts val="1300"/>
              <a:buNone/>
              <a:defRPr sz="23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SzPts val="1300"/>
              <a:buNone/>
              <a:defRPr sz="20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SzPts val="1300"/>
              <a:buNone/>
              <a:defRPr sz="18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SzPts val="1300"/>
              <a:buNone/>
              <a:defRPr sz="15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SzPts val="1300"/>
              <a:buNone/>
              <a:defRPr sz="15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SzPts val="1300"/>
              <a:buNone/>
              <a:defRPr sz="1500" b="0" i="0" u="none" strike="noStrike" cap="none">
                <a:solidFill>
                  <a:srgbClr val="000000"/>
                </a:solidFill>
                <a:latin typeface="Helvetica Neue"/>
                <a:ea typeface="Helvetica Neue"/>
                <a:cs typeface="Helvetica Neue"/>
                <a:sym typeface="Helvetica Neue"/>
              </a:defRPr>
            </a:lvl6pPr>
            <a:lvl7pPr marL="3200400" marR="0" lvl="6" indent="-228600" algn="l" rtl="0">
              <a:spcBef>
                <a:spcPts val="0"/>
              </a:spcBef>
              <a:spcAft>
                <a:spcPts val="0"/>
              </a:spcAft>
              <a:buSzPts val="1300"/>
              <a:buNone/>
              <a:defRPr sz="1500" b="0" i="0" u="none" strike="noStrike" cap="none">
                <a:solidFill>
                  <a:srgbClr val="000000"/>
                </a:solidFill>
                <a:latin typeface="Helvetica Neue"/>
                <a:ea typeface="Helvetica Neue"/>
                <a:cs typeface="Helvetica Neue"/>
                <a:sym typeface="Helvetica Neue"/>
              </a:defRPr>
            </a:lvl7pPr>
            <a:lvl8pPr marL="3657600" marR="0" lvl="7" indent="-228600" algn="l" rtl="0">
              <a:spcBef>
                <a:spcPts val="0"/>
              </a:spcBef>
              <a:spcAft>
                <a:spcPts val="0"/>
              </a:spcAft>
              <a:buSzPts val="1300"/>
              <a:buNone/>
              <a:defRPr sz="1500" b="0" i="0" u="none" strike="noStrike" cap="none">
                <a:solidFill>
                  <a:srgbClr val="000000"/>
                </a:solidFill>
                <a:latin typeface="Helvetica Neue"/>
                <a:ea typeface="Helvetica Neue"/>
                <a:cs typeface="Helvetica Neue"/>
                <a:sym typeface="Helvetica Neue"/>
              </a:defRPr>
            </a:lvl8pPr>
            <a:lvl9pPr marL="4114800" marR="0" lvl="8" indent="-228600" algn="l" rtl="0">
              <a:spcBef>
                <a:spcPts val="0"/>
              </a:spcBef>
              <a:spcAft>
                <a:spcPts val="0"/>
              </a:spcAft>
              <a:buSzPts val="1300"/>
              <a:buNone/>
              <a:defRPr sz="1500" b="0" i="0" u="none" strike="noStrike" cap="none">
                <a:solidFill>
                  <a:srgbClr val="000000"/>
                </a:solidFill>
                <a:latin typeface="Helvetica Neue"/>
                <a:ea typeface="Helvetica Neue"/>
                <a:cs typeface="Helvetica Neue"/>
                <a:sym typeface="Helvetica Neue"/>
              </a:defRPr>
            </a:lvl9pPr>
          </a:lstStyle>
          <a:p>
            <a:endParaRPr/>
          </a:p>
        </p:txBody>
      </p:sp>
      <p:sp>
        <p:nvSpPr>
          <p:cNvPr id="1328" name="Google Shape;1328;p177"/>
          <p:cNvSpPr txBox="1">
            <a:spLocks noGrp="1"/>
          </p:cNvSpPr>
          <p:nvPr>
            <p:ph type="body" idx="3"/>
          </p:nvPr>
        </p:nvSpPr>
        <p:spPr>
          <a:xfrm>
            <a:off x="4644867" y="1150765"/>
            <a:ext cx="4041900" cy="480000"/>
          </a:xfrm>
          <a:prstGeom prst="rect">
            <a:avLst/>
          </a:prstGeom>
          <a:noFill/>
          <a:ln>
            <a:noFill/>
          </a:ln>
        </p:spPr>
        <p:txBody>
          <a:bodyPr spcFirstLastPara="1" wrap="square" lIns="89325" tIns="89325" rIns="89325" bIns="89325" anchor="b" anchorCtr="0"/>
          <a:lstStyle>
            <a:lvl1pPr marL="457200" marR="0" lvl="0" indent="-228600" algn="l" rtl="0">
              <a:spcBef>
                <a:spcPts val="0"/>
              </a:spcBef>
              <a:spcAft>
                <a:spcPts val="0"/>
              </a:spcAft>
              <a:buClr>
                <a:srgbClr val="000000"/>
              </a:buClr>
              <a:buSzPts val="2300"/>
              <a:buFont typeface="Helvetica Neue"/>
              <a:buNone/>
              <a:defRPr sz="2300" b="1"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Clr>
                <a:srgbClr val="000000"/>
              </a:buClr>
              <a:buSzPts val="2000"/>
              <a:buFont typeface="Helvetica Neue"/>
              <a:buNone/>
              <a:defRPr sz="2000" b="1"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Clr>
                <a:srgbClr val="000000"/>
              </a:buClr>
              <a:buSzPts val="1800"/>
              <a:buFont typeface="Helvetica Neue"/>
              <a:buNone/>
              <a:defRPr sz="1800" b="1"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Clr>
                <a:srgbClr val="000000"/>
              </a:buClr>
              <a:buSzPts val="1500"/>
              <a:buFont typeface="Helvetica Neue"/>
              <a:buNone/>
              <a:defRPr sz="1500" b="1"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Clr>
                <a:srgbClr val="000000"/>
              </a:buClr>
              <a:buSzPts val="1500"/>
              <a:buFont typeface="Helvetica Neue"/>
              <a:buNone/>
              <a:defRPr sz="1500" b="1"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Clr>
                <a:srgbClr val="000000"/>
              </a:buClr>
              <a:buSzPts val="1500"/>
              <a:buFont typeface="Helvetica Neue"/>
              <a:buNone/>
              <a:defRPr sz="1500" b="1" i="0" u="none" strike="noStrike" cap="none">
                <a:solidFill>
                  <a:srgbClr val="000000"/>
                </a:solidFill>
                <a:latin typeface="Helvetica Neue"/>
                <a:ea typeface="Helvetica Neue"/>
                <a:cs typeface="Helvetica Neue"/>
                <a:sym typeface="Helvetica Neue"/>
              </a:defRPr>
            </a:lvl6pPr>
            <a:lvl7pPr marL="3200400" marR="0" lvl="6" indent="-228600" algn="l" rtl="0">
              <a:spcBef>
                <a:spcPts val="0"/>
              </a:spcBef>
              <a:spcAft>
                <a:spcPts val="0"/>
              </a:spcAft>
              <a:buClr>
                <a:srgbClr val="000000"/>
              </a:buClr>
              <a:buSzPts val="1500"/>
              <a:buFont typeface="Helvetica Neue"/>
              <a:buNone/>
              <a:defRPr sz="1500" b="1" i="0" u="none" strike="noStrike" cap="none">
                <a:solidFill>
                  <a:srgbClr val="000000"/>
                </a:solidFill>
                <a:latin typeface="Helvetica Neue"/>
                <a:ea typeface="Helvetica Neue"/>
                <a:cs typeface="Helvetica Neue"/>
                <a:sym typeface="Helvetica Neue"/>
              </a:defRPr>
            </a:lvl7pPr>
            <a:lvl8pPr marL="3657600" marR="0" lvl="7" indent="-228600" algn="l" rtl="0">
              <a:spcBef>
                <a:spcPts val="0"/>
              </a:spcBef>
              <a:spcAft>
                <a:spcPts val="0"/>
              </a:spcAft>
              <a:buClr>
                <a:srgbClr val="000000"/>
              </a:buClr>
              <a:buSzPts val="1500"/>
              <a:buFont typeface="Helvetica Neue"/>
              <a:buNone/>
              <a:defRPr sz="1500" b="1" i="0" u="none" strike="noStrike" cap="none">
                <a:solidFill>
                  <a:srgbClr val="000000"/>
                </a:solidFill>
                <a:latin typeface="Helvetica Neue"/>
                <a:ea typeface="Helvetica Neue"/>
                <a:cs typeface="Helvetica Neue"/>
                <a:sym typeface="Helvetica Neue"/>
              </a:defRPr>
            </a:lvl8pPr>
            <a:lvl9pPr marL="4114800" marR="0" lvl="8" indent="-228600" algn="l" rtl="0">
              <a:spcBef>
                <a:spcPts val="0"/>
              </a:spcBef>
              <a:spcAft>
                <a:spcPts val="0"/>
              </a:spcAft>
              <a:buClr>
                <a:srgbClr val="000000"/>
              </a:buClr>
              <a:buSzPts val="1500"/>
              <a:buFont typeface="Helvetica Neue"/>
              <a:buNone/>
              <a:defRPr sz="1500" b="1" i="0" u="none" strike="noStrike" cap="none">
                <a:solidFill>
                  <a:srgbClr val="000000"/>
                </a:solidFill>
                <a:latin typeface="Helvetica Neue"/>
                <a:ea typeface="Helvetica Neue"/>
                <a:cs typeface="Helvetica Neue"/>
                <a:sym typeface="Helvetica Neue"/>
              </a:defRPr>
            </a:lvl9pPr>
          </a:lstStyle>
          <a:p>
            <a:endParaRPr/>
          </a:p>
        </p:txBody>
      </p:sp>
      <p:sp>
        <p:nvSpPr>
          <p:cNvPr id="1329" name="Google Shape;1329;p177"/>
          <p:cNvSpPr txBox="1">
            <a:spLocks noGrp="1"/>
          </p:cNvSpPr>
          <p:nvPr>
            <p:ph type="body" idx="4"/>
          </p:nvPr>
        </p:nvSpPr>
        <p:spPr>
          <a:xfrm>
            <a:off x="4644867" y="1630639"/>
            <a:ext cx="4041900" cy="2964900"/>
          </a:xfrm>
          <a:prstGeom prst="rect">
            <a:avLst/>
          </a:prstGeom>
          <a:noFill/>
          <a:ln>
            <a:noFill/>
          </a:ln>
        </p:spPr>
        <p:txBody>
          <a:bodyPr spcFirstLastPara="1" wrap="square" lIns="89325" tIns="89325" rIns="89325" bIns="89325" anchor="t" anchorCtr="0"/>
          <a:lstStyle>
            <a:lvl1pPr marL="457200" marR="0" lvl="0" indent="-228600" algn="l" rtl="0">
              <a:spcBef>
                <a:spcPts val="0"/>
              </a:spcBef>
              <a:spcAft>
                <a:spcPts val="0"/>
              </a:spcAft>
              <a:buSzPts val="1300"/>
              <a:buNone/>
              <a:defRPr sz="23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SzPts val="1300"/>
              <a:buNone/>
              <a:defRPr sz="20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SzPts val="1300"/>
              <a:buNone/>
              <a:defRPr sz="18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SzPts val="1300"/>
              <a:buNone/>
              <a:defRPr sz="15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SzPts val="1300"/>
              <a:buNone/>
              <a:defRPr sz="15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SzPts val="1300"/>
              <a:buNone/>
              <a:defRPr sz="1500" b="0" i="0" u="none" strike="noStrike" cap="none">
                <a:solidFill>
                  <a:srgbClr val="000000"/>
                </a:solidFill>
                <a:latin typeface="Helvetica Neue"/>
                <a:ea typeface="Helvetica Neue"/>
                <a:cs typeface="Helvetica Neue"/>
                <a:sym typeface="Helvetica Neue"/>
              </a:defRPr>
            </a:lvl6pPr>
            <a:lvl7pPr marL="3200400" marR="0" lvl="6" indent="-228600" algn="l" rtl="0">
              <a:spcBef>
                <a:spcPts val="0"/>
              </a:spcBef>
              <a:spcAft>
                <a:spcPts val="0"/>
              </a:spcAft>
              <a:buSzPts val="1300"/>
              <a:buNone/>
              <a:defRPr sz="1500" b="0" i="0" u="none" strike="noStrike" cap="none">
                <a:solidFill>
                  <a:srgbClr val="000000"/>
                </a:solidFill>
                <a:latin typeface="Helvetica Neue"/>
                <a:ea typeface="Helvetica Neue"/>
                <a:cs typeface="Helvetica Neue"/>
                <a:sym typeface="Helvetica Neue"/>
              </a:defRPr>
            </a:lvl7pPr>
            <a:lvl8pPr marL="3657600" marR="0" lvl="7" indent="-228600" algn="l" rtl="0">
              <a:spcBef>
                <a:spcPts val="0"/>
              </a:spcBef>
              <a:spcAft>
                <a:spcPts val="0"/>
              </a:spcAft>
              <a:buSzPts val="1300"/>
              <a:buNone/>
              <a:defRPr sz="1500" b="0" i="0" u="none" strike="noStrike" cap="none">
                <a:solidFill>
                  <a:srgbClr val="000000"/>
                </a:solidFill>
                <a:latin typeface="Helvetica Neue"/>
                <a:ea typeface="Helvetica Neue"/>
                <a:cs typeface="Helvetica Neue"/>
                <a:sym typeface="Helvetica Neue"/>
              </a:defRPr>
            </a:lvl8pPr>
            <a:lvl9pPr marL="4114800" marR="0" lvl="8" indent="-228600" algn="l" rtl="0">
              <a:spcBef>
                <a:spcPts val="0"/>
              </a:spcBef>
              <a:spcAft>
                <a:spcPts val="0"/>
              </a:spcAft>
              <a:buSzPts val="1300"/>
              <a:buNone/>
              <a:defRPr sz="1500" b="0" i="0" u="none" strike="noStrike" cap="none">
                <a:solidFill>
                  <a:srgbClr val="000000"/>
                </a:solidFill>
                <a:latin typeface="Helvetica Neue"/>
                <a:ea typeface="Helvetica Neue"/>
                <a:cs typeface="Helvetica Neue"/>
                <a:sym typeface="Helvetica Neue"/>
              </a:defRPr>
            </a:lvl9pPr>
          </a:lstStyle>
          <a:p>
            <a:endParaRPr/>
          </a:p>
        </p:txBody>
      </p:sp>
      <p:sp>
        <p:nvSpPr>
          <p:cNvPr id="1330" name="Google Shape;1330;p177"/>
          <p:cNvSpPr txBox="1">
            <a:spLocks noGrp="1"/>
          </p:cNvSpPr>
          <p:nvPr>
            <p:ph type="sldNum" idx="12"/>
          </p:nvPr>
        </p:nvSpPr>
        <p:spPr>
          <a:xfrm>
            <a:off x="8441689" y="524910"/>
            <a:ext cx="258900" cy="290400"/>
          </a:xfrm>
          <a:prstGeom prst="rect">
            <a:avLst/>
          </a:prstGeom>
          <a:noFill/>
          <a:ln>
            <a:noFill/>
          </a:ln>
        </p:spPr>
        <p:txBody>
          <a:bodyPr spcFirstLastPara="1" wrap="square" lIns="0" tIns="0" rIns="0" bIns="0" anchor="ctr" anchorCtr="0">
            <a:noAutofit/>
          </a:bodyPr>
          <a:lstStyle>
            <a:lvl1pPr marL="0" marR="0" lvl="0" indent="0" algn="ctr" rtl="0">
              <a:spcBef>
                <a:spcPts val="0"/>
              </a:spcBef>
              <a:spcAft>
                <a:spcPts val="0"/>
              </a:spcAft>
              <a:buNone/>
              <a:defRPr sz="4100">
                <a:solidFill>
                  <a:srgbClr val="000000"/>
                </a:solidFill>
                <a:latin typeface="Gill Sans"/>
                <a:ea typeface="Gill Sans"/>
                <a:cs typeface="Gill Sans"/>
                <a:sym typeface="Gill Sans"/>
              </a:defRPr>
            </a:lvl1pPr>
            <a:lvl2pPr marL="0" marR="0" lvl="1" indent="0" algn="ctr" rtl="0">
              <a:spcBef>
                <a:spcPts val="0"/>
              </a:spcBef>
              <a:spcAft>
                <a:spcPts val="0"/>
              </a:spcAft>
              <a:buNone/>
              <a:defRPr sz="4100">
                <a:solidFill>
                  <a:srgbClr val="000000"/>
                </a:solidFill>
                <a:latin typeface="Gill Sans"/>
                <a:ea typeface="Gill Sans"/>
                <a:cs typeface="Gill Sans"/>
                <a:sym typeface="Gill Sans"/>
              </a:defRPr>
            </a:lvl2pPr>
            <a:lvl3pPr marL="0" marR="0" lvl="2" indent="0" algn="ctr" rtl="0">
              <a:spcBef>
                <a:spcPts val="0"/>
              </a:spcBef>
              <a:spcAft>
                <a:spcPts val="0"/>
              </a:spcAft>
              <a:buNone/>
              <a:defRPr sz="4100">
                <a:solidFill>
                  <a:srgbClr val="000000"/>
                </a:solidFill>
                <a:latin typeface="Gill Sans"/>
                <a:ea typeface="Gill Sans"/>
                <a:cs typeface="Gill Sans"/>
                <a:sym typeface="Gill Sans"/>
              </a:defRPr>
            </a:lvl3pPr>
            <a:lvl4pPr marL="0" marR="0" lvl="3" indent="0" algn="ctr" rtl="0">
              <a:spcBef>
                <a:spcPts val="0"/>
              </a:spcBef>
              <a:spcAft>
                <a:spcPts val="0"/>
              </a:spcAft>
              <a:buNone/>
              <a:defRPr sz="4100">
                <a:solidFill>
                  <a:srgbClr val="000000"/>
                </a:solidFill>
                <a:latin typeface="Gill Sans"/>
                <a:ea typeface="Gill Sans"/>
                <a:cs typeface="Gill Sans"/>
                <a:sym typeface="Gill Sans"/>
              </a:defRPr>
            </a:lvl4pPr>
            <a:lvl5pPr marL="0" marR="0" lvl="4" indent="0" algn="ctr" rtl="0">
              <a:spcBef>
                <a:spcPts val="0"/>
              </a:spcBef>
              <a:spcAft>
                <a:spcPts val="0"/>
              </a:spcAft>
              <a:buNone/>
              <a:defRPr sz="4100">
                <a:solidFill>
                  <a:srgbClr val="000000"/>
                </a:solidFill>
                <a:latin typeface="Gill Sans"/>
                <a:ea typeface="Gill Sans"/>
                <a:cs typeface="Gill Sans"/>
                <a:sym typeface="Gill Sans"/>
              </a:defRPr>
            </a:lvl5pPr>
            <a:lvl6pPr marL="0" marR="0" lvl="5" indent="0" algn="ctr" rtl="0">
              <a:spcBef>
                <a:spcPts val="0"/>
              </a:spcBef>
              <a:spcAft>
                <a:spcPts val="0"/>
              </a:spcAft>
              <a:buNone/>
              <a:defRPr sz="4100">
                <a:solidFill>
                  <a:srgbClr val="000000"/>
                </a:solidFill>
                <a:latin typeface="Gill Sans"/>
                <a:ea typeface="Gill Sans"/>
                <a:cs typeface="Gill Sans"/>
                <a:sym typeface="Gill Sans"/>
              </a:defRPr>
            </a:lvl6pPr>
            <a:lvl7pPr marL="0" marR="0" lvl="6" indent="0" algn="ctr" rtl="0">
              <a:spcBef>
                <a:spcPts val="0"/>
              </a:spcBef>
              <a:spcAft>
                <a:spcPts val="0"/>
              </a:spcAft>
              <a:buNone/>
              <a:defRPr sz="4100">
                <a:solidFill>
                  <a:srgbClr val="000000"/>
                </a:solidFill>
                <a:latin typeface="Gill Sans"/>
                <a:ea typeface="Gill Sans"/>
                <a:cs typeface="Gill Sans"/>
                <a:sym typeface="Gill Sans"/>
              </a:defRPr>
            </a:lvl7pPr>
            <a:lvl8pPr marL="0" marR="0" lvl="7" indent="0" algn="ctr" rtl="0">
              <a:spcBef>
                <a:spcPts val="0"/>
              </a:spcBef>
              <a:spcAft>
                <a:spcPts val="0"/>
              </a:spcAft>
              <a:buNone/>
              <a:defRPr sz="4100">
                <a:solidFill>
                  <a:srgbClr val="000000"/>
                </a:solidFill>
                <a:latin typeface="Gill Sans"/>
                <a:ea typeface="Gill Sans"/>
                <a:cs typeface="Gill Sans"/>
                <a:sym typeface="Gill Sans"/>
              </a:defRPr>
            </a:lvl8pPr>
            <a:lvl9pPr marL="0" marR="0" lvl="8" indent="0" algn="ctr" rtl="0">
              <a:spcBef>
                <a:spcPts val="0"/>
              </a:spcBef>
              <a:spcAft>
                <a:spcPts val="0"/>
              </a:spcAft>
              <a:buNone/>
              <a:defRPr sz="4100">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sz="2300" b="1">
              <a:latin typeface="Arial"/>
              <a:ea typeface="Arial"/>
              <a:cs typeface="Arial"/>
              <a:sym typeface="Arial"/>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31"/>
        <p:cNvGrpSpPr/>
        <p:nvPr/>
      </p:nvGrpSpPr>
      <p:grpSpPr>
        <a:xfrm>
          <a:off x="0" y="0"/>
          <a:ext cx="0" cy="0"/>
          <a:chOff x="0" y="0"/>
          <a:chExt cx="0" cy="0"/>
        </a:xfrm>
      </p:grpSpPr>
      <p:sp>
        <p:nvSpPr>
          <p:cNvPr id="1332" name="Google Shape;1332;p178"/>
          <p:cNvSpPr txBox="1">
            <a:spLocks noGrp="1"/>
          </p:cNvSpPr>
          <p:nvPr>
            <p:ph type="title"/>
          </p:nvPr>
        </p:nvSpPr>
        <p:spPr>
          <a:xfrm>
            <a:off x="457356" y="206548"/>
            <a:ext cx="8229300" cy="857400"/>
          </a:xfrm>
          <a:prstGeom prst="rect">
            <a:avLst/>
          </a:prstGeom>
          <a:noFill/>
          <a:ln>
            <a:noFill/>
          </a:ln>
        </p:spPr>
        <p:txBody>
          <a:bodyPr spcFirstLastPara="1" wrap="square" lIns="89325" tIns="89325" rIns="89325" bIns="89325" anchor="t" anchorCtr="0"/>
          <a:lstStyle>
            <a:lvl1pPr marR="0" lvl="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1pPr>
            <a:lvl2pPr marR="0" lvl="1"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2pPr>
            <a:lvl3pPr marR="0" lvl="2"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3pPr>
            <a:lvl4pPr marR="0" lvl="3"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4pPr>
            <a:lvl5pPr marR="0" lvl="4"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5pPr>
            <a:lvl6pPr marR="0" lvl="5"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6pPr>
            <a:lvl7pPr marR="0" lvl="6"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7pPr>
            <a:lvl8pPr marR="0" lvl="7"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8pPr>
            <a:lvl9pPr marR="0" lvl="8"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1333" name="Google Shape;1333;p178"/>
          <p:cNvSpPr txBox="1">
            <a:spLocks noGrp="1"/>
          </p:cNvSpPr>
          <p:nvPr>
            <p:ph type="sldNum" idx="12"/>
          </p:nvPr>
        </p:nvSpPr>
        <p:spPr>
          <a:xfrm>
            <a:off x="8441689" y="524910"/>
            <a:ext cx="258900" cy="290400"/>
          </a:xfrm>
          <a:prstGeom prst="rect">
            <a:avLst/>
          </a:prstGeom>
          <a:noFill/>
          <a:ln>
            <a:noFill/>
          </a:ln>
        </p:spPr>
        <p:txBody>
          <a:bodyPr spcFirstLastPara="1" wrap="square" lIns="0" tIns="0" rIns="0" bIns="0" anchor="ctr" anchorCtr="0">
            <a:noAutofit/>
          </a:bodyPr>
          <a:lstStyle>
            <a:lvl1pPr marL="0" marR="0" lvl="0" indent="0" algn="ctr" rtl="0">
              <a:spcBef>
                <a:spcPts val="0"/>
              </a:spcBef>
              <a:spcAft>
                <a:spcPts val="0"/>
              </a:spcAft>
              <a:buNone/>
              <a:defRPr sz="4100">
                <a:solidFill>
                  <a:srgbClr val="000000"/>
                </a:solidFill>
                <a:latin typeface="Gill Sans"/>
                <a:ea typeface="Gill Sans"/>
                <a:cs typeface="Gill Sans"/>
                <a:sym typeface="Gill Sans"/>
              </a:defRPr>
            </a:lvl1pPr>
            <a:lvl2pPr marL="0" marR="0" lvl="1" indent="0" algn="ctr" rtl="0">
              <a:spcBef>
                <a:spcPts val="0"/>
              </a:spcBef>
              <a:spcAft>
                <a:spcPts val="0"/>
              </a:spcAft>
              <a:buNone/>
              <a:defRPr sz="4100">
                <a:solidFill>
                  <a:srgbClr val="000000"/>
                </a:solidFill>
                <a:latin typeface="Gill Sans"/>
                <a:ea typeface="Gill Sans"/>
                <a:cs typeface="Gill Sans"/>
                <a:sym typeface="Gill Sans"/>
              </a:defRPr>
            </a:lvl2pPr>
            <a:lvl3pPr marL="0" marR="0" lvl="2" indent="0" algn="ctr" rtl="0">
              <a:spcBef>
                <a:spcPts val="0"/>
              </a:spcBef>
              <a:spcAft>
                <a:spcPts val="0"/>
              </a:spcAft>
              <a:buNone/>
              <a:defRPr sz="4100">
                <a:solidFill>
                  <a:srgbClr val="000000"/>
                </a:solidFill>
                <a:latin typeface="Gill Sans"/>
                <a:ea typeface="Gill Sans"/>
                <a:cs typeface="Gill Sans"/>
                <a:sym typeface="Gill Sans"/>
              </a:defRPr>
            </a:lvl3pPr>
            <a:lvl4pPr marL="0" marR="0" lvl="3" indent="0" algn="ctr" rtl="0">
              <a:spcBef>
                <a:spcPts val="0"/>
              </a:spcBef>
              <a:spcAft>
                <a:spcPts val="0"/>
              </a:spcAft>
              <a:buNone/>
              <a:defRPr sz="4100">
                <a:solidFill>
                  <a:srgbClr val="000000"/>
                </a:solidFill>
                <a:latin typeface="Gill Sans"/>
                <a:ea typeface="Gill Sans"/>
                <a:cs typeface="Gill Sans"/>
                <a:sym typeface="Gill Sans"/>
              </a:defRPr>
            </a:lvl4pPr>
            <a:lvl5pPr marL="0" marR="0" lvl="4" indent="0" algn="ctr" rtl="0">
              <a:spcBef>
                <a:spcPts val="0"/>
              </a:spcBef>
              <a:spcAft>
                <a:spcPts val="0"/>
              </a:spcAft>
              <a:buNone/>
              <a:defRPr sz="4100">
                <a:solidFill>
                  <a:srgbClr val="000000"/>
                </a:solidFill>
                <a:latin typeface="Gill Sans"/>
                <a:ea typeface="Gill Sans"/>
                <a:cs typeface="Gill Sans"/>
                <a:sym typeface="Gill Sans"/>
              </a:defRPr>
            </a:lvl5pPr>
            <a:lvl6pPr marL="0" marR="0" lvl="5" indent="0" algn="ctr" rtl="0">
              <a:spcBef>
                <a:spcPts val="0"/>
              </a:spcBef>
              <a:spcAft>
                <a:spcPts val="0"/>
              </a:spcAft>
              <a:buNone/>
              <a:defRPr sz="4100">
                <a:solidFill>
                  <a:srgbClr val="000000"/>
                </a:solidFill>
                <a:latin typeface="Gill Sans"/>
                <a:ea typeface="Gill Sans"/>
                <a:cs typeface="Gill Sans"/>
                <a:sym typeface="Gill Sans"/>
              </a:defRPr>
            </a:lvl6pPr>
            <a:lvl7pPr marL="0" marR="0" lvl="6" indent="0" algn="ctr" rtl="0">
              <a:spcBef>
                <a:spcPts val="0"/>
              </a:spcBef>
              <a:spcAft>
                <a:spcPts val="0"/>
              </a:spcAft>
              <a:buNone/>
              <a:defRPr sz="4100">
                <a:solidFill>
                  <a:srgbClr val="000000"/>
                </a:solidFill>
                <a:latin typeface="Gill Sans"/>
                <a:ea typeface="Gill Sans"/>
                <a:cs typeface="Gill Sans"/>
                <a:sym typeface="Gill Sans"/>
              </a:defRPr>
            </a:lvl7pPr>
            <a:lvl8pPr marL="0" marR="0" lvl="7" indent="0" algn="ctr" rtl="0">
              <a:spcBef>
                <a:spcPts val="0"/>
              </a:spcBef>
              <a:spcAft>
                <a:spcPts val="0"/>
              </a:spcAft>
              <a:buNone/>
              <a:defRPr sz="4100">
                <a:solidFill>
                  <a:srgbClr val="000000"/>
                </a:solidFill>
                <a:latin typeface="Gill Sans"/>
                <a:ea typeface="Gill Sans"/>
                <a:cs typeface="Gill Sans"/>
                <a:sym typeface="Gill Sans"/>
              </a:defRPr>
            </a:lvl8pPr>
            <a:lvl9pPr marL="0" marR="0" lvl="8" indent="0" algn="ctr" rtl="0">
              <a:spcBef>
                <a:spcPts val="0"/>
              </a:spcBef>
              <a:spcAft>
                <a:spcPts val="0"/>
              </a:spcAft>
              <a:buNone/>
              <a:defRPr sz="4100">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sz="2300" b="1">
              <a:latin typeface="Arial"/>
              <a:ea typeface="Arial"/>
              <a:cs typeface="Arial"/>
              <a:sym typeface="Arial"/>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34"/>
        <p:cNvGrpSpPr/>
        <p:nvPr/>
      </p:nvGrpSpPr>
      <p:grpSpPr>
        <a:xfrm>
          <a:off x="0" y="0"/>
          <a:ext cx="0" cy="0"/>
          <a:chOff x="0" y="0"/>
          <a:chExt cx="0" cy="0"/>
        </a:xfrm>
      </p:grpSpPr>
      <p:sp>
        <p:nvSpPr>
          <p:cNvPr id="1335" name="Google Shape;1335;p179"/>
          <p:cNvSpPr txBox="1">
            <a:spLocks noGrp="1"/>
          </p:cNvSpPr>
          <p:nvPr>
            <p:ph type="sldNum" idx="12"/>
          </p:nvPr>
        </p:nvSpPr>
        <p:spPr>
          <a:xfrm>
            <a:off x="8441689" y="524910"/>
            <a:ext cx="258900" cy="290400"/>
          </a:xfrm>
          <a:prstGeom prst="rect">
            <a:avLst/>
          </a:prstGeom>
          <a:noFill/>
          <a:ln>
            <a:noFill/>
          </a:ln>
        </p:spPr>
        <p:txBody>
          <a:bodyPr spcFirstLastPara="1" wrap="square" lIns="0" tIns="0" rIns="0" bIns="0" anchor="ctr" anchorCtr="0">
            <a:noAutofit/>
          </a:bodyPr>
          <a:lstStyle>
            <a:lvl1pPr marL="0" marR="0" lvl="0" indent="0" algn="ctr" rtl="0">
              <a:spcBef>
                <a:spcPts val="0"/>
              </a:spcBef>
              <a:spcAft>
                <a:spcPts val="0"/>
              </a:spcAft>
              <a:buNone/>
              <a:defRPr sz="4100">
                <a:solidFill>
                  <a:srgbClr val="000000"/>
                </a:solidFill>
                <a:latin typeface="Gill Sans"/>
                <a:ea typeface="Gill Sans"/>
                <a:cs typeface="Gill Sans"/>
                <a:sym typeface="Gill Sans"/>
              </a:defRPr>
            </a:lvl1pPr>
            <a:lvl2pPr marL="0" marR="0" lvl="1" indent="0" algn="ctr" rtl="0">
              <a:spcBef>
                <a:spcPts val="0"/>
              </a:spcBef>
              <a:spcAft>
                <a:spcPts val="0"/>
              </a:spcAft>
              <a:buNone/>
              <a:defRPr sz="4100">
                <a:solidFill>
                  <a:srgbClr val="000000"/>
                </a:solidFill>
                <a:latin typeface="Gill Sans"/>
                <a:ea typeface="Gill Sans"/>
                <a:cs typeface="Gill Sans"/>
                <a:sym typeface="Gill Sans"/>
              </a:defRPr>
            </a:lvl2pPr>
            <a:lvl3pPr marL="0" marR="0" lvl="2" indent="0" algn="ctr" rtl="0">
              <a:spcBef>
                <a:spcPts val="0"/>
              </a:spcBef>
              <a:spcAft>
                <a:spcPts val="0"/>
              </a:spcAft>
              <a:buNone/>
              <a:defRPr sz="4100">
                <a:solidFill>
                  <a:srgbClr val="000000"/>
                </a:solidFill>
                <a:latin typeface="Gill Sans"/>
                <a:ea typeface="Gill Sans"/>
                <a:cs typeface="Gill Sans"/>
                <a:sym typeface="Gill Sans"/>
              </a:defRPr>
            </a:lvl3pPr>
            <a:lvl4pPr marL="0" marR="0" lvl="3" indent="0" algn="ctr" rtl="0">
              <a:spcBef>
                <a:spcPts val="0"/>
              </a:spcBef>
              <a:spcAft>
                <a:spcPts val="0"/>
              </a:spcAft>
              <a:buNone/>
              <a:defRPr sz="4100">
                <a:solidFill>
                  <a:srgbClr val="000000"/>
                </a:solidFill>
                <a:latin typeface="Gill Sans"/>
                <a:ea typeface="Gill Sans"/>
                <a:cs typeface="Gill Sans"/>
                <a:sym typeface="Gill Sans"/>
              </a:defRPr>
            </a:lvl4pPr>
            <a:lvl5pPr marL="0" marR="0" lvl="4" indent="0" algn="ctr" rtl="0">
              <a:spcBef>
                <a:spcPts val="0"/>
              </a:spcBef>
              <a:spcAft>
                <a:spcPts val="0"/>
              </a:spcAft>
              <a:buNone/>
              <a:defRPr sz="4100">
                <a:solidFill>
                  <a:srgbClr val="000000"/>
                </a:solidFill>
                <a:latin typeface="Gill Sans"/>
                <a:ea typeface="Gill Sans"/>
                <a:cs typeface="Gill Sans"/>
                <a:sym typeface="Gill Sans"/>
              </a:defRPr>
            </a:lvl5pPr>
            <a:lvl6pPr marL="0" marR="0" lvl="5" indent="0" algn="ctr" rtl="0">
              <a:spcBef>
                <a:spcPts val="0"/>
              </a:spcBef>
              <a:spcAft>
                <a:spcPts val="0"/>
              </a:spcAft>
              <a:buNone/>
              <a:defRPr sz="4100">
                <a:solidFill>
                  <a:srgbClr val="000000"/>
                </a:solidFill>
                <a:latin typeface="Gill Sans"/>
                <a:ea typeface="Gill Sans"/>
                <a:cs typeface="Gill Sans"/>
                <a:sym typeface="Gill Sans"/>
              </a:defRPr>
            </a:lvl6pPr>
            <a:lvl7pPr marL="0" marR="0" lvl="6" indent="0" algn="ctr" rtl="0">
              <a:spcBef>
                <a:spcPts val="0"/>
              </a:spcBef>
              <a:spcAft>
                <a:spcPts val="0"/>
              </a:spcAft>
              <a:buNone/>
              <a:defRPr sz="4100">
                <a:solidFill>
                  <a:srgbClr val="000000"/>
                </a:solidFill>
                <a:latin typeface="Gill Sans"/>
                <a:ea typeface="Gill Sans"/>
                <a:cs typeface="Gill Sans"/>
                <a:sym typeface="Gill Sans"/>
              </a:defRPr>
            </a:lvl7pPr>
            <a:lvl8pPr marL="0" marR="0" lvl="7" indent="0" algn="ctr" rtl="0">
              <a:spcBef>
                <a:spcPts val="0"/>
              </a:spcBef>
              <a:spcAft>
                <a:spcPts val="0"/>
              </a:spcAft>
              <a:buNone/>
              <a:defRPr sz="4100">
                <a:solidFill>
                  <a:srgbClr val="000000"/>
                </a:solidFill>
                <a:latin typeface="Gill Sans"/>
                <a:ea typeface="Gill Sans"/>
                <a:cs typeface="Gill Sans"/>
                <a:sym typeface="Gill Sans"/>
              </a:defRPr>
            </a:lvl8pPr>
            <a:lvl9pPr marL="0" marR="0" lvl="8" indent="0" algn="ctr" rtl="0">
              <a:spcBef>
                <a:spcPts val="0"/>
              </a:spcBef>
              <a:spcAft>
                <a:spcPts val="0"/>
              </a:spcAft>
              <a:buNone/>
              <a:defRPr sz="4100">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sz="2300" b="1">
              <a:latin typeface="Arial"/>
              <a:ea typeface="Arial"/>
              <a:cs typeface="Arial"/>
              <a:sym typeface="Arial"/>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36"/>
        <p:cNvGrpSpPr/>
        <p:nvPr/>
      </p:nvGrpSpPr>
      <p:grpSpPr>
        <a:xfrm>
          <a:off x="0" y="0"/>
          <a:ext cx="0" cy="0"/>
          <a:chOff x="0" y="0"/>
          <a:chExt cx="0" cy="0"/>
        </a:xfrm>
      </p:grpSpPr>
      <p:sp>
        <p:nvSpPr>
          <p:cNvPr id="1337" name="Google Shape;1337;p180"/>
          <p:cNvSpPr txBox="1">
            <a:spLocks noGrp="1"/>
          </p:cNvSpPr>
          <p:nvPr>
            <p:ph type="title"/>
          </p:nvPr>
        </p:nvSpPr>
        <p:spPr>
          <a:xfrm>
            <a:off x="457356" y="204995"/>
            <a:ext cx="3007800" cy="871500"/>
          </a:xfrm>
          <a:prstGeom prst="rect">
            <a:avLst/>
          </a:prstGeom>
          <a:noFill/>
          <a:ln>
            <a:noFill/>
          </a:ln>
        </p:spPr>
        <p:txBody>
          <a:bodyPr spcFirstLastPara="1" wrap="square" lIns="89325" tIns="89325" rIns="89325" bIns="89325" anchor="b" anchorCtr="0"/>
          <a:lstStyle>
            <a:lvl1pPr marR="0" lvl="0" algn="l" rtl="0">
              <a:spcBef>
                <a:spcPts val="0"/>
              </a:spcBef>
              <a:spcAft>
                <a:spcPts val="0"/>
              </a:spcAft>
              <a:buSzPts val="1300"/>
              <a:buNone/>
              <a:defRPr sz="2000" b="1" i="0" u="none" strike="noStrike" cap="none">
                <a:solidFill>
                  <a:srgbClr val="000000"/>
                </a:solidFill>
                <a:latin typeface="Helvetica Neue"/>
                <a:ea typeface="Helvetica Neue"/>
                <a:cs typeface="Helvetica Neue"/>
                <a:sym typeface="Helvetica Neue"/>
              </a:defRPr>
            </a:lvl1pPr>
            <a:lvl2pPr marR="0" lvl="1"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2pPr>
            <a:lvl3pPr marR="0" lvl="2"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3pPr>
            <a:lvl4pPr marR="0" lvl="3"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4pPr>
            <a:lvl5pPr marR="0" lvl="4"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5pPr>
            <a:lvl6pPr marR="0" lvl="5"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6pPr>
            <a:lvl7pPr marR="0" lvl="6"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7pPr>
            <a:lvl8pPr marR="0" lvl="7"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8pPr>
            <a:lvl9pPr marR="0" lvl="8"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1338" name="Google Shape;1338;p180"/>
          <p:cNvSpPr txBox="1">
            <a:spLocks noGrp="1"/>
          </p:cNvSpPr>
          <p:nvPr>
            <p:ph type="body" idx="1"/>
          </p:nvPr>
        </p:nvSpPr>
        <p:spPr>
          <a:xfrm>
            <a:off x="3575121" y="204995"/>
            <a:ext cx="5111700" cy="4390500"/>
          </a:xfrm>
          <a:prstGeom prst="rect">
            <a:avLst/>
          </a:prstGeom>
          <a:noFill/>
          <a:ln>
            <a:noFill/>
          </a:ln>
        </p:spPr>
        <p:txBody>
          <a:bodyPr spcFirstLastPara="1" wrap="square" lIns="89325" tIns="89325" rIns="89325" bIns="89325" anchor="t" anchorCtr="0"/>
          <a:lstStyle>
            <a:lvl1pPr marL="457200" marR="0" lvl="0" indent="-228600" algn="l" rtl="0">
              <a:spcBef>
                <a:spcPts val="0"/>
              </a:spcBef>
              <a:spcAft>
                <a:spcPts val="0"/>
              </a:spcAft>
              <a:buSzPts val="1300"/>
              <a:buNone/>
              <a:defRPr sz="31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SzPts val="1300"/>
              <a:buNone/>
              <a:defRPr sz="27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SzPts val="1300"/>
              <a:buNone/>
              <a:defRPr sz="23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SzPts val="1300"/>
              <a:buNone/>
              <a:defRPr sz="20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SzPts val="1300"/>
              <a:buNone/>
              <a:defRPr sz="20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SzPts val="1300"/>
              <a:buNone/>
              <a:defRPr sz="2000" b="0" i="0" u="none" strike="noStrike" cap="none">
                <a:solidFill>
                  <a:srgbClr val="000000"/>
                </a:solidFill>
                <a:latin typeface="Helvetica Neue"/>
                <a:ea typeface="Helvetica Neue"/>
                <a:cs typeface="Helvetica Neue"/>
                <a:sym typeface="Helvetica Neue"/>
              </a:defRPr>
            </a:lvl6pPr>
            <a:lvl7pPr marL="3200400" marR="0" lvl="6" indent="-228600" algn="l" rtl="0">
              <a:spcBef>
                <a:spcPts val="0"/>
              </a:spcBef>
              <a:spcAft>
                <a:spcPts val="0"/>
              </a:spcAft>
              <a:buSzPts val="1300"/>
              <a:buNone/>
              <a:defRPr sz="2000" b="0" i="0" u="none" strike="noStrike" cap="none">
                <a:solidFill>
                  <a:srgbClr val="000000"/>
                </a:solidFill>
                <a:latin typeface="Helvetica Neue"/>
                <a:ea typeface="Helvetica Neue"/>
                <a:cs typeface="Helvetica Neue"/>
                <a:sym typeface="Helvetica Neue"/>
              </a:defRPr>
            </a:lvl7pPr>
            <a:lvl8pPr marL="3657600" marR="0" lvl="7" indent="-228600" algn="l" rtl="0">
              <a:spcBef>
                <a:spcPts val="0"/>
              </a:spcBef>
              <a:spcAft>
                <a:spcPts val="0"/>
              </a:spcAft>
              <a:buSzPts val="1300"/>
              <a:buNone/>
              <a:defRPr sz="2000" b="0" i="0" u="none" strike="noStrike" cap="none">
                <a:solidFill>
                  <a:srgbClr val="000000"/>
                </a:solidFill>
                <a:latin typeface="Helvetica Neue"/>
                <a:ea typeface="Helvetica Neue"/>
                <a:cs typeface="Helvetica Neue"/>
                <a:sym typeface="Helvetica Neue"/>
              </a:defRPr>
            </a:lvl8pPr>
            <a:lvl9pPr marL="4114800" marR="0" lvl="8" indent="-228600" algn="l" rtl="0">
              <a:spcBef>
                <a:spcPts val="0"/>
              </a:spcBef>
              <a:spcAft>
                <a:spcPts val="0"/>
              </a:spcAft>
              <a:buSzPts val="1300"/>
              <a:buNone/>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1339" name="Google Shape;1339;p180"/>
          <p:cNvSpPr txBox="1">
            <a:spLocks noGrp="1"/>
          </p:cNvSpPr>
          <p:nvPr>
            <p:ph type="body" idx="2"/>
          </p:nvPr>
        </p:nvSpPr>
        <p:spPr>
          <a:xfrm>
            <a:off x="457356" y="1076222"/>
            <a:ext cx="3007800" cy="3519000"/>
          </a:xfrm>
          <a:prstGeom prst="rect">
            <a:avLst/>
          </a:prstGeom>
          <a:noFill/>
          <a:ln>
            <a:noFill/>
          </a:ln>
        </p:spPr>
        <p:txBody>
          <a:bodyPr spcFirstLastPara="1" wrap="square" lIns="89325" tIns="89325" rIns="89325" bIns="89325" anchor="t" anchorCtr="0"/>
          <a:lstStyle>
            <a:lvl1pPr marL="457200" marR="0" lvl="0" indent="-228600" algn="l" rtl="0">
              <a:spcBef>
                <a:spcPts val="0"/>
              </a:spcBef>
              <a:spcAft>
                <a:spcPts val="0"/>
              </a:spcAft>
              <a:buClr>
                <a:srgbClr val="000000"/>
              </a:buClr>
              <a:buSzPts val="1300"/>
              <a:buFont typeface="Helvetica Neue"/>
              <a:buNone/>
              <a:defRPr sz="13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6pPr>
            <a:lvl7pPr marL="3200400" marR="0" lvl="6" indent="-228600" algn="l" rtl="0">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7pPr>
            <a:lvl8pPr marL="3657600" marR="0" lvl="7" indent="-228600" algn="l" rtl="0">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8pPr>
            <a:lvl9pPr marL="4114800" marR="0" lvl="8" indent="-228600" algn="l" rtl="0">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9pPr>
          </a:lstStyle>
          <a:p>
            <a:endParaRPr/>
          </a:p>
        </p:txBody>
      </p:sp>
      <p:sp>
        <p:nvSpPr>
          <p:cNvPr id="1340" name="Google Shape;1340;p180"/>
          <p:cNvSpPr txBox="1">
            <a:spLocks noGrp="1"/>
          </p:cNvSpPr>
          <p:nvPr>
            <p:ph type="sldNum" idx="12"/>
          </p:nvPr>
        </p:nvSpPr>
        <p:spPr>
          <a:xfrm>
            <a:off x="8441689" y="524910"/>
            <a:ext cx="258900" cy="290400"/>
          </a:xfrm>
          <a:prstGeom prst="rect">
            <a:avLst/>
          </a:prstGeom>
          <a:noFill/>
          <a:ln>
            <a:noFill/>
          </a:ln>
        </p:spPr>
        <p:txBody>
          <a:bodyPr spcFirstLastPara="1" wrap="square" lIns="0" tIns="0" rIns="0" bIns="0" anchor="ctr" anchorCtr="0">
            <a:noAutofit/>
          </a:bodyPr>
          <a:lstStyle>
            <a:lvl1pPr marL="0" marR="0" lvl="0" indent="0" algn="ctr" rtl="0">
              <a:spcBef>
                <a:spcPts val="0"/>
              </a:spcBef>
              <a:spcAft>
                <a:spcPts val="0"/>
              </a:spcAft>
              <a:buNone/>
              <a:defRPr sz="4100">
                <a:solidFill>
                  <a:srgbClr val="000000"/>
                </a:solidFill>
                <a:latin typeface="Gill Sans"/>
                <a:ea typeface="Gill Sans"/>
                <a:cs typeface="Gill Sans"/>
                <a:sym typeface="Gill Sans"/>
              </a:defRPr>
            </a:lvl1pPr>
            <a:lvl2pPr marL="0" marR="0" lvl="1" indent="0" algn="ctr" rtl="0">
              <a:spcBef>
                <a:spcPts val="0"/>
              </a:spcBef>
              <a:spcAft>
                <a:spcPts val="0"/>
              </a:spcAft>
              <a:buNone/>
              <a:defRPr sz="4100">
                <a:solidFill>
                  <a:srgbClr val="000000"/>
                </a:solidFill>
                <a:latin typeface="Gill Sans"/>
                <a:ea typeface="Gill Sans"/>
                <a:cs typeface="Gill Sans"/>
                <a:sym typeface="Gill Sans"/>
              </a:defRPr>
            </a:lvl2pPr>
            <a:lvl3pPr marL="0" marR="0" lvl="2" indent="0" algn="ctr" rtl="0">
              <a:spcBef>
                <a:spcPts val="0"/>
              </a:spcBef>
              <a:spcAft>
                <a:spcPts val="0"/>
              </a:spcAft>
              <a:buNone/>
              <a:defRPr sz="4100">
                <a:solidFill>
                  <a:srgbClr val="000000"/>
                </a:solidFill>
                <a:latin typeface="Gill Sans"/>
                <a:ea typeface="Gill Sans"/>
                <a:cs typeface="Gill Sans"/>
                <a:sym typeface="Gill Sans"/>
              </a:defRPr>
            </a:lvl3pPr>
            <a:lvl4pPr marL="0" marR="0" lvl="3" indent="0" algn="ctr" rtl="0">
              <a:spcBef>
                <a:spcPts val="0"/>
              </a:spcBef>
              <a:spcAft>
                <a:spcPts val="0"/>
              </a:spcAft>
              <a:buNone/>
              <a:defRPr sz="4100">
                <a:solidFill>
                  <a:srgbClr val="000000"/>
                </a:solidFill>
                <a:latin typeface="Gill Sans"/>
                <a:ea typeface="Gill Sans"/>
                <a:cs typeface="Gill Sans"/>
                <a:sym typeface="Gill Sans"/>
              </a:defRPr>
            </a:lvl4pPr>
            <a:lvl5pPr marL="0" marR="0" lvl="4" indent="0" algn="ctr" rtl="0">
              <a:spcBef>
                <a:spcPts val="0"/>
              </a:spcBef>
              <a:spcAft>
                <a:spcPts val="0"/>
              </a:spcAft>
              <a:buNone/>
              <a:defRPr sz="4100">
                <a:solidFill>
                  <a:srgbClr val="000000"/>
                </a:solidFill>
                <a:latin typeface="Gill Sans"/>
                <a:ea typeface="Gill Sans"/>
                <a:cs typeface="Gill Sans"/>
                <a:sym typeface="Gill Sans"/>
              </a:defRPr>
            </a:lvl5pPr>
            <a:lvl6pPr marL="0" marR="0" lvl="5" indent="0" algn="ctr" rtl="0">
              <a:spcBef>
                <a:spcPts val="0"/>
              </a:spcBef>
              <a:spcAft>
                <a:spcPts val="0"/>
              </a:spcAft>
              <a:buNone/>
              <a:defRPr sz="4100">
                <a:solidFill>
                  <a:srgbClr val="000000"/>
                </a:solidFill>
                <a:latin typeface="Gill Sans"/>
                <a:ea typeface="Gill Sans"/>
                <a:cs typeface="Gill Sans"/>
                <a:sym typeface="Gill Sans"/>
              </a:defRPr>
            </a:lvl6pPr>
            <a:lvl7pPr marL="0" marR="0" lvl="6" indent="0" algn="ctr" rtl="0">
              <a:spcBef>
                <a:spcPts val="0"/>
              </a:spcBef>
              <a:spcAft>
                <a:spcPts val="0"/>
              </a:spcAft>
              <a:buNone/>
              <a:defRPr sz="4100">
                <a:solidFill>
                  <a:srgbClr val="000000"/>
                </a:solidFill>
                <a:latin typeface="Gill Sans"/>
                <a:ea typeface="Gill Sans"/>
                <a:cs typeface="Gill Sans"/>
                <a:sym typeface="Gill Sans"/>
              </a:defRPr>
            </a:lvl7pPr>
            <a:lvl8pPr marL="0" marR="0" lvl="7" indent="0" algn="ctr" rtl="0">
              <a:spcBef>
                <a:spcPts val="0"/>
              </a:spcBef>
              <a:spcAft>
                <a:spcPts val="0"/>
              </a:spcAft>
              <a:buNone/>
              <a:defRPr sz="4100">
                <a:solidFill>
                  <a:srgbClr val="000000"/>
                </a:solidFill>
                <a:latin typeface="Gill Sans"/>
                <a:ea typeface="Gill Sans"/>
                <a:cs typeface="Gill Sans"/>
                <a:sym typeface="Gill Sans"/>
              </a:defRPr>
            </a:lvl8pPr>
            <a:lvl9pPr marL="0" marR="0" lvl="8" indent="0" algn="ctr" rtl="0">
              <a:spcBef>
                <a:spcPts val="0"/>
              </a:spcBef>
              <a:spcAft>
                <a:spcPts val="0"/>
              </a:spcAft>
              <a:buNone/>
              <a:defRPr sz="4100">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sz="2300" b="1">
              <a:latin typeface="Arial"/>
              <a:ea typeface="Arial"/>
              <a:cs typeface="Arial"/>
              <a:sym typeface="Arial"/>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41"/>
        <p:cNvGrpSpPr/>
        <p:nvPr/>
      </p:nvGrpSpPr>
      <p:grpSpPr>
        <a:xfrm>
          <a:off x="0" y="0"/>
          <a:ext cx="0" cy="0"/>
          <a:chOff x="0" y="0"/>
          <a:chExt cx="0" cy="0"/>
        </a:xfrm>
      </p:grpSpPr>
      <p:sp>
        <p:nvSpPr>
          <p:cNvPr id="1342" name="Google Shape;1342;p181"/>
          <p:cNvSpPr txBox="1">
            <a:spLocks noGrp="1"/>
          </p:cNvSpPr>
          <p:nvPr>
            <p:ph type="title"/>
          </p:nvPr>
        </p:nvSpPr>
        <p:spPr>
          <a:xfrm>
            <a:off x="1792212" y="3599829"/>
            <a:ext cx="5486700" cy="425700"/>
          </a:xfrm>
          <a:prstGeom prst="rect">
            <a:avLst/>
          </a:prstGeom>
          <a:noFill/>
          <a:ln>
            <a:noFill/>
          </a:ln>
        </p:spPr>
        <p:txBody>
          <a:bodyPr spcFirstLastPara="1" wrap="square" lIns="89325" tIns="89325" rIns="89325" bIns="89325" anchor="b" anchorCtr="0"/>
          <a:lstStyle>
            <a:lvl1pPr marR="0" lvl="0" algn="l" rtl="0">
              <a:spcBef>
                <a:spcPts val="0"/>
              </a:spcBef>
              <a:spcAft>
                <a:spcPts val="0"/>
              </a:spcAft>
              <a:buSzPts val="1300"/>
              <a:buNone/>
              <a:defRPr sz="2000" b="1" i="0" u="none" strike="noStrike" cap="none">
                <a:solidFill>
                  <a:srgbClr val="000000"/>
                </a:solidFill>
                <a:latin typeface="Helvetica Neue"/>
                <a:ea typeface="Helvetica Neue"/>
                <a:cs typeface="Helvetica Neue"/>
                <a:sym typeface="Helvetica Neue"/>
              </a:defRPr>
            </a:lvl1pPr>
            <a:lvl2pPr marR="0" lvl="1"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2pPr>
            <a:lvl3pPr marR="0" lvl="2"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3pPr>
            <a:lvl4pPr marR="0" lvl="3"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4pPr>
            <a:lvl5pPr marR="0" lvl="4"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5pPr>
            <a:lvl6pPr marR="0" lvl="5"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6pPr>
            <a:lvl7pPr marR="0" lvl="6"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7pPr>
            <a:lvl8pPr marR="0" lvl="7"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8pPr>
            <a:lvl9pPr marR="0" lvl="8"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1343" name="Google Shape;1343;p181"/>
          <p:cNvSpPr>
            <a:spLocks noGrp="1"/>
          </p:cNvSpPr>
          <p:nvPr>
            <p:ph type="pic" idx="2"/>
          </p:nvPr>
        </p:nvSpPr>
        <p:spPr>
          <a:xfrm>
            <a:off x="1792212" y="459685"/>
            <a:ext cx="5486700" cy="3085800"/>
          </a:xfrm>
          <a:prstGeom prst="rect">
            <a:avLst/>
          </a:prstGeom>
          <a:noFill/>
          <a:ln>
            <a:noFill/>
          </a:ln>
        </p:spPr>
        <p:txBody>
          <a:bodyPr spcFirstLastPara="1" wrap="square" lIns="89325" tIns="89325" rIns="89325" bIns="89325" anchor="t" anchorCtr="0"/>
          <a:lstStyle>
            <a:lvl1pPr marR="0" lvl="0" algn="l" rtl="0">
              <a:spcBef>
                <a:spcPts val="0"/>
              </a:spcBef>
              <a:spcAft>
                <a:spcPts val="0"/>
              </a:spcAft>
              <a:buClr>
                <a:srgbClr val="000000"/>
              </a:buClr>
              <a:buSzPts val="3100"/>
              <a:buFont typeface="Helvetica Neue"/>
              <a:buNone/>
              <a:defRPr sz="3100" b="0" i="0" u="none" strike="noStrike" cap="none">
                <a:solidFill>
                  <a:srgbClr val="000000"/>
                </a:solidFill>
                <a:latin typeface="Helvetica Neue"/>
                <a:ea typeface="Helvetica Neue"/>
                <a:cs typeface="Helvetica Neue"/>
                <a:sym typeface="Helvetica Neue"/>
              </a:defRPr>
            </a:lvl1pPr>
            <a:lvl2pPr marR="0" lvl="1" algn="l" rtl="0">
              <a:spcBef>
                <a:spcPts val="0"/>
              </a:spcBef>
              <a:spcAft>
                <a:spcPts val="0"/>
              </a:spcAft>
              <a:buClr>
                <a:srgbClr val="000000"/>
              </a:buClr>
              <a:buSzPts val="2700"/>
              <a:buFont typeface="Helvetica Neue"/>
              <a:buNone/>
              <a:defRPr sz="2700" b="0" i="0" u="none" strike="noStrike" cap="none">
                <a:solidFill>
                  <a:srgbClr val="000000"/>
                </a:solidFill>
                <a:latin typeface="Helvetica Neue"/>
                <a:ea typeface="Helvetica Neue"/>
                <a:cs typeface="Helvetica Neue"/>
                <a:sym typeface="Helvetica Neue"/>
              </a:defRPr>
            </a:lvl2pPr>
            <a:lvl3pPr marR="0" lvl="2" algn="l" rtl="0">
              <a:spcBef>
                <a:spcPts val="0"/>
              </a:spcBef>
              <a:spcAft>
                <a:spcPts val="0"/>
              </a:spcAft>
              <a:buClr>
                <a:srgbClr val="000000"/>
              </a:buClr>
              <a:buSzPts val="2300"/>
              <a:buFont typeface="Helvetica Neue"/>
              <a:buNone/>
              <a:defRPr sz="2300" b="0" i="0" u="none" strike="noStrike" cap="none">
                <a:solidFill>
                  <a:srgbClr val="000000"/>
                </a:solidFill>
                <a:latin typeface="Helvetica Neue"/>
                <a:ea typeface="Helvetica Neue"/>
                <a:cs typeface="Helvetica Neue"/>
                <a:sym typeface="Helvetica Neue"/>
              </a:defRPr>
            </a:lvl3pPr>
            <a:lvl4pPr marR="0" lvl="3" algn="l" rtl="0">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4pPr>
            <a:lvl5pPr marR="0" lvl="4" algn="l" rtl="0">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5pPr>
            <a:lvl6pPr marR="0" lvl="5" algn="l" rtl="0">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6pPr>
            <a:lvl7pPr marR="0" lvl="6" algn="l" rtl="0">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7pPr>
            <a:lvl8pPr marR="0" lvl="7" algn="l" rtl="0">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8pPr>
            <a:lvl9pPr marR="0" lvl="8" algn="l" rtl="0">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1344" name="Google Shape;1344;p181"/>
          <p:cNvSpPr txBox="1">
            <a:spLocks noGrp="1"/>
          </p:cNvSpPr>
          <p:nvPr>
            <p:ph type="body" idx="1"/>
          </p:nvPr>
        </p:nvSpPr>
        <p:spPr>
          <a:xfrm>
            <a:off x="1792212" y="4025348"/>
            <a:ext cx="5486700" cy="603900"/>
          </a:xfrm>
          <a:prstGeom prst="rect">
            <a:avLst/>
          </a:prstGeom>
          <a:noFill/>
          <a:ln>
            <a:noFill/>
          </a:ln>
        </p:spPr>
        <p:txBody>
          <a:bodyPr spcFirstLastPara="1" wrap="square" lIns="89325" tIns="89325" rIns="89325" bIns="89325" anchor="t" anchorCtr="0"/>
          <a:lstStyle>
            <a:lvl1pPr marL="457200" marR="0" lvl="0" indent="-228600" algn="l" rtl="0">
              <a:spcBef>
                <a:spcPts val="0"/>
              </a:spcBef>
              <a:spcAft>
                <a:spcPts val="0"/>
              </a:spcAft>
              <a:buClr>
                <a:srgbClr val="000000"/>
              </a:buClr>
              <a:buSzPts val="1300"/>
              <a:buFont typeface="Helvetica Neue"/>
              <a:buNone/>
              <a:defRPr sz="13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6pPr>
            <a:lvl7pPr marL="3200400" marR="0" lvl="6" indent="-228600" algn="l" rtl="0">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7pPr>
            <a:lvl8pPr marL="3657600" marR="0" lvl="7" indent="-228600" algn="l" rtl="0">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8pPr>
            <a:lvl9pPr marL="4114800" marR="0" lvl="8" indent="-228600" algn="l" rtl="0">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9pPr>
          </a:lstStyle>
          <a:p>
            <a:endParaRPr/>
          </a:p>
        </p:txBody>
      </p:sp>
      <p:sp>
        <p:nvSpPr>
          <p:cNvPr id="1345" name="Google Shape;1345;p181"/>
          <p:cNvSpPr txBox="1">
            <a:spLocks noGrp="1"/>
          </p:cNvSpPr>
          <p:nvPr>
            <p:ph type="sldNum" idx="12"/>
          </p:nvPr>
        </p:nvSpPr>
        <p:spPr>
          <a:xfrm>
            <a:off x="8441689" y="524910"/>
            <a:ext cx="258900" cy="290400"/>
          </a:xfrm>
          <a:prstGeom prst="rect">
            <a:avLst/>
          </a:prstGeom>
          <a:noFill/>
          <a:ln>
            <a:noFill/>
          </a:ln>
        </p:spPr>
        <p:txBody>
          <a:bodyPr spcFirstLastPara="1" wrap="square" lIns="0" tIns="0" rIns="0" bIns="0" anchor="ctr" anchorCtr="0">
            <a:noAutofit/>
          </a:bodyPr>
          <a:lstStyle>
            <a:lvl1pPr marL="0" marR="0" lvl="0" indent="0" algn="ctr" rtl="0">
              <a:spcBef>
                <a:spcPts val="0"/>
              </a:spcBef>
              <a:spcAft>
                <a:spcPts val="0"/>
              </a:spcAft>
              <a:buNone/>
              <a:defRPr sz="4100">
                <a:solidFill>
                  <a:srgbClr val="000000"/>
                </a:solidFill>
                <a:latin typeface="Gill Sans"/>
                <a:ea typeface="Gill Sans"/>
                <a:cs typeface="Gill Sans"/>
                <a:sym typeface="Gill Sans"/>
              </a:defRPr>
            </a:lvl1pPr>
            <a:lvl2pPr marL="0" marR="0" lvl="1" indent="0" algn="ctr" rtl="0">
              <a:spcBef>
                <a:spcPts val="0"/>
              </a:spcBef>
              <a:spcAft>
                <a:spcPts val="0"/>
              </a:spcAft>
              <a:buNone/>
              <a:defRPr sz="4100">
                <a:solidFill>
                  <a:srgbClr val="000000"/>
                </a:solidFill>
                <a:latin typeface="Gill Sans"/>
                <a:ea typeface="Gill Sans"/>
                <a:cs typeface="Gill Sans"/>
                <a:sym typeface="Gill Sans"/>
              </a:defRPr>
            </a:lvl2pPr>
            <a:lvl3pPr marL="0" marR="0" lvl="2" indent="0" algn="ctr" rtl="0">
              <a:spcBef>
                <a:spcPts val="0"/>
              </a:spcBef>
              <a:spcAft>
                <a:spcPts val="0"/>
              </a:spcAft>
              <a:buNone/>
              <a:defRPr sz="4100">
                <a:solidFill>
                  <a:srgbClr val="000000"/>
                </a:solidFill>
                <a:latin typeface="Gill Sans"/>
                <a:ea typeface="Gill Sans"/>
                <a:cs typeface="Gill Sans"/>
                <a:sym typeface="Gill Sans"/>
              </a:defRPr>
            </a:lvl3pPr>
            <a:lvl4pPr marL="0" marR="0" lvl="3" indent="0" algn="ctr" rtl="0">
              <a:spcBef>
                <a:spcPts val="0"/>
              </a:spcBef>
              <a:spcAft>
                <a:spcPts val="0"/>
              </a:spcAft>
              <a:buNone/>
              <a:defRPr sz="4100">
                <a:solidFill>
                  <a:srgbClr val="000000"/>
                </a:solidFill>
                <a:latin typeface="Gill Sans"/>
                <a:ea typeface="Gill Sans"/>
                <a:cs typeface="Gill Sans"/>
                <a:sym typeface="Gill Sans"/>
              </a:defRPr>
            </a:lvl4pPr>
            <a:lvl5pPr marL="0" marR="0" lvl="4" indent="0" algn="ctr" rtl="0">
              <a:spcBef>
                <a:spcPts val="0"/>
              </a:spcBef>
              <a:spcAft>
                <a:spcPts val="0"/>
              </a:spcAft>
              <a:buNone/>
              <a:defRPr sz="4100">
                <a:solidFill>
                  <a:srgbClr val="000000"/>
                </a:solidFill>
                <a:latin typeface="Gill Sans"/>
                <a:ea typeface="Gill Sans"/>
                <a:cs typeface="Gill Sans"/>
                <a:sym typeface="Gill Sans"/>
              </a:defRPr>
            </a:lvl5pPr>
            <a:lvl6pPr marL="0" marR="0" lvl="5" indent="0" algn="ctr" rtl="0">
              <a:spcBef>
                <a:spcPts val="0"/>
              </a:spcBef>
              <a:spcAft>
                <a:spcPts val="0"/>
              </a:spcAft>
              <a:buNone/>
              <a:defRPr sz="4100">
                <a:solidFill>
                  <a:srgbClr val="000000"/>
                </a:solidFill>
                <a:latin typeface="Gill Sans"/>
                <a:ea typeface="Gill Sans"/>
                <a:cs typeface="Gill Sans"/>
                <a:sym typeface="Gill Sans"/>
              </a:defRPr>
            </a:lvl6pPr>
            <a:lvl7pPr marL="0" marR="0" lvl="6" indent="0" algn="ctr" rtl="0">
              <a:spcBef>
                <a:spcPts val="0"/>
              </a:spcBef>
              <a:spcAft>
                <a:spcPts val="0"/>
              </a:spcAft>
              <a:buNone/>
              <a:defRPr sz="4100">
                <a:solidFill>
                  <a:srgbClr val="000000"/>
                </a:solidFill>
                <a:latin typeface="Gill Sans"/>
                <a:ea typeface="Gill Sans"/>
                <a:cs typeface="Gill Sans"/>
                <a:sym typeface="Gill Sans"/>
              </a:defRPr>
            </a:lvl7pPr>
            <a:lvl8pPr marL="0" marR="0" lvl="7" indent="0" algn="ctr" rtl="0">
              <a:spcBef>
                <a:spcPts val="0"/>
              </a:spcBef>
              <a:spcAft>
                <a:spcPts val="0"/>
              </a:spcAft>
              <a:buNone/>
              <a:defRPr sz="4100">
                <a:solidFill>
                  <a:srgbClr val="000000"/>
                </a:solidFill>
                <a:latin typeface="Gill Sans"/>
                <a:ea typeface="Gill Sans"/>
                <a:cs typeface="Gill Sans"/>
                <a:sym typeface="Gill Sans"/>
              </a:defRPr>
            </a:lvl8pPr>
            <a:lvl9pPr marL="0" marR="0" lvl="8" indent="0" algn="ctr" rtl="0">
              <a:spcBef>
                <a:spcPts val="0"/>
              </a:spcBef>
              <a:spcAft>
                <a:spcPts val="0"/>
              </a:spcAft>
              <a:buNone/>
              <a:defRPr sz="4100">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sz="2300" b="1">
              <a:latin typeface="Arial"/>
              <a:ea typeface="Arial"/>
              <a:cs typeface="Arial"/>
              <a:sym typeface="Arial"/>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46"/>
        <p:cNvGrpSpPr/>
        <p:nvPr/>
      </p:nvGrpSpPr>
      <p:grpSpPr>
        <a:xfrm>
          <a:off x="0" y="0"/>
          <a:ext cx="0" cy="0"/>
          <a:chOff x="0" y="0"/>
          <a:chExt cx="0" cy="0"/>
        </a:xfrm>
      </p:grpSpPr>
      <p:sp>
        <p:nvSpPr>
          <p:cNvPr id="1347" name="Google Shape;1347;p182"/>
          <p:cNvSpPr txBox="1">
            <a:spLocks noGrp="1"/>
          </p:cNvSpPr>
          <p:nvPr>
            <p:ph type="title"/>
          </p:nvPr>
        </p:nvSpPr>
        <p:spPr>
          <a:xfrm>
            <a:off x="457356" y="206548"/>
            <a:ext cx="8229300" cy="857400"/>
          </a:xfrm>
          <a:prstGeom prst="rect">
            <a:avLst/>
          </a:prstGeom>
          <a:noFill/>
          <a:ln>
            <a:noFill/>
          </a:ln>
        </p:spPr>
        <p:txBody>
          <a:bodyPr spcFirstLastPara="1" wrap="square" lIns="89325" tIns="89325" rIns="89325" bIns="89325" anchor="t" anchorCtr="0"/>
          <a:lstStyle>
            <a:lvl1pPr marR="0" lvl="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1pPr>
            <a:lvl2pPr marR="0" lvl="1"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2pPr>
            <a:lvl3pPr marR="0" lvl="2"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3pPr>
            <a:lvl4pPr marR="0" lvl="3"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4pPr>
            <a:lvl5pPr marR="0" lvl="4"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5pPr>
            <a:lvl6pPr marR="0" lvl="5"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6pPr>
            <a:lvl7pPr marR="0" lvl="6"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7pPr>
            <a:lvl8pPr marR="0" lvl="7"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8pPr>
            <a:lvl9pPr marR="0" lvl="8"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1348" name="Google Shape;1348;p182"/>
          <p:cNvSpPr txBox="1">
            <a:spLocks noGrp="1"/>
          </p:cNvSpPr>
          <p:nvPr>
            <p:ph type="body" idx="1"/>
          </p:nvPr>
        </p:nvSpPr>
        <p:spPr>
          <a:xfrm rot="5400000">
            <a:off x="2874446" y="-1216639"/>
            <a:ext cx="3395100" cy="8229300"/>
          </a:xfrm>
          <a:prstGeom prst="rect">
            <a:avLst/>
          </a:prstGeom>
          <a:noFill/>
          <a:ln>
            <a:noFill/>
          </a:ln>
        </p:spPr>
        <p:txBody>
          <a:bodyPr spcFirstLastPara="1" wrap="square" lIns="89325" tIns="89325" rIns="89325" bIns="89325" anchor="t" anchorCtr="0"/>
          <a:lstStyle>
            <a:lvl1pPr marL="457200" marR="0" lvl="0" indent="-22860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6pPr>
            <a:lvl7pPr marL="3200400" marR="0" lvl="6" indent="-22860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7pPr>
            <a:lvl8pPr marL="3657600" marR="0" lvl="7" indent="-22860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8pPr>
            <a:lvl9pPr marL="4114800" marR="0" lvl="8" indent="-22860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1349" name="Google Shape;1349;p182"/>
          <p:cNvSpPr txBox="1">
            <a:spLocks noGrp="1"/>
          </p:cNvSpPr>
          <p:nvPr>
            <p:ph type="sldNum" idx="12"/>
          </p:nvPr>
        </p:nvSpPr>
        <p:spPr>
          <a:xfrm>
            <a:off x="8441689" y="524910"/>
            <a:ext cx="258900" cy="290400"/>
          </a:xfrm>
          <a:prstGeom prst="rect">
            <a:avLst/>
          </a:prstGeom>
          <a:noFill/>
          <a:ln>
            <a:noFill/>
          </a:ln>
        </p:spPr>
        <p:txBody>
          <a:bodyPr spcFirstLastPara="1" wrap="square" lIns="0" tIns="0" rIns="0" bIns="0" anchor="ctr" anchorCtr="0">
            <a:noAutofit/>
          </a:bodyPr>
          <a:lstStyle>
            <a:lvl1pPr marL="0" marR="0" lvl="0" indent="0" algn="ctr" rtl="0">
              <a:spcBef>
                <a:spcPts val="0"/>
              </a:spcBef>
              <a:spcAft>
                <a:spcPts val="0"/>
              </a:spcAft>
              <a:buNone/>
              <a:defRPr sz="4100">
                <a:solidFill>
                  <a:srgbClr val="000000"/>
                </a:solidFill>
                <a:latin typeface="Gill Sans"/>
                <a:ea typeface="Gill Sans"/>
                <a:cs typeface="Gill Sans"/>
                <a:sym typeface="Gill Sans"/>
              </a:defRPr>
            </a:lvl1pPr>
            <a:lvl2pPr marL="0" marR="0" lvl="1" indent="0" algn="ctr" rtl="0">
              <a:spcBef>
                <a:spcPts val="0"/>
              </a:spcBef>
              <a:spcAft>
                <a:spcPts val="0"/>
              </a:spcAft>
              <a:buNone/>
              <a:defRPr sz="4100">
                <a:solidFill>
                  <a:srgbClr val="000000"/>
                </a:solidFill>
                <a:latin typeface="Gill Sans"/>
                <a:ea typeface="Gill Sans"/>
                <a:cs typeface="Gill Sans"/>
                <a:sym typeface="Gill Sans"/>
              </a:defRPr>
            </a:lvl2pPr>
            <a:lvl3pPr marL="0" marR="0" lvl="2" indent="0" algn="ctr" rtl="0">
              <a:spcBef>
                <a:spcPts val="0"/>
              </a:spcBef>
              <a:spcAft>
                <a:spcPts val="0"/>
              </a:spcAft>
              <a:buNone/>
              <a:defRPr sz="4100">
                <a:solidFill>
                  <a:srgbClr val="000000"/>
                </a:solidFill>
                <a:latin typeface="Gill Sans"/>
                <a:ea typeface="Gill Sans"/>
                <a:cs typeface="Gill Sans"/>
                <a:sym typeface="Gill Sans"/>
              </a:defRPr>
            </a:lvl3pPr>
            <a:lvl4pPr marL="0" marR="0" lvl="3" indent="0" algn="ctr" rtl="0">
              <a:spcBef>
                <a:spcPts val="0"/>
              </a:spcBef>
              <a:spcAft>
                <a:spcPts val="0"/>
              </a:spcAft>
              <a:buNone/>
              <a:defRPr sz="4100">
                <a:solidFill>
                  <a:srgbClr val="000000"/>
                </a:solidFill>
                <a:latin typeface="Gill Sans"/>
                <a:ea typeface="Gill Sans"/>
                <a:cs typeface="Gill Sans"/>
                <a:sym typeface="Gill Sans"/>
              </a:defRPr>
            </a:lvl4pPr>
            <a:lvl5pPr marL="0" marR="0" lvl="4" indent="0" algn="ctr" rtl="0">
              <a:spcBef>
                <a:spcPts val="0"/>
              </a:spcBef>
              <a:spcAft>
                <a:spcPts val="0"/>
              </a:spcAft>
              <a:buNone/>
              <a:defRPr sz="4100">
                <a:solidFill>
                  <a:srgbClr val="000000"/>
                </a:solidFill>
                <a:latin typeface="Gill Sans"/>
                <a:ea typeface="Gill Sans"/>
                <a:cs typeface="Gill Sans"/>
                <a:sym typeface="Gill Sans"/>
              </a:defRPr>
            </a:lvl5pPr>
            <a:lvl6pPr marL="0" marR="0" lvl="5" indent="0" algn="ctr" rtl="0">
              <a:spcBef>
                <a:spcPts val="0"/>
              </a:spcBef>
              <a:spcAft>
                <a:spcPts val="0"/>
              </a:spcAft>
              <a:buNone/>
              <a:defRPr sz="4100">
                <a:solidFill>
                  <a:srgbClr val="000000"/>
                </a:solidFill>
                <a:latin typeface="Gill Sans"/>
                <a:ea typeface="Gill Sans"/>
                <a:cs typeface="Gill Sans"/>
                <a:sym typeface="Gill Sans"/>
              </a:defRPr>
            </a:lvl6pPr>
            <a:lvl7pPr marL="0" marR="0" lvl="6" indent="0" algn="ctr" rtl="0">
              <a:spcBef>
                <a:spcPts val="0"/>
              </a:spcBef>
              <a:spcAft>
                <a:spcPts val="0"/>
              </a:spcAft>
              <a:buNone/>
              <a:defRPr sz="4100">
                <a:solidFill>
                  <a:srgbClr val="000000"/>
                </a:solidFill>
                <a:latin typeface="Gill Sans"/>
                <a:ea typeface="Gill Sans"/>
                <a:cs typeface="Gill Sans"/>
                <a:sym typeface="Gill Sans"/>
              </a:defRPr>
            </a:lvl7pPr>
            <a:lvl8pPr marL="0" marR="0" lvl="7" indent="0" algn="ctr" rtl="0">
              <a:spcBef>
                <a:spcPts val="0"/>
              </a:spcBef>
              <a:spcAft>
                <a:spcPts val="0"/>
              </a:spcAft>
              <a:buNone/>
              <a:defRPr sz="4100">
                <a:solidFill>
                  <a:srgbClr val="000000"/>
                </a:solidFill>
                <a:latin typeface="Gill Sans"/>
                <a:ea typeface="Gill Sans"/>
                <a:cs typeface="Gill Sans"/>
                <a:sym typeface="Gill Sans"/>
              </a:defRPr>
            </a:lvl8pPr>
            <a:lvl9pPr marL="0" marR="0" lvl="8" indent="0" algn="ctr" rtl="0">
              <a:spcBef>
                <a:spcPts val="0"/>
              </a:spcBef>
              <a:spcAft>
                <a:spcPts val="0"/>
              </a:spcAft>
              <a:buNone/>
              <a:defRPr sz="4100">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sz="2300" b="1">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122"/>
        <p:cNvGrpSpPr/>
        <p:nvPr/>
      </p:nvGrpSpPr>
      <p:grpSpPr>
        <a:xfrm>
          <a:off x="0" y="0"/>
          <a:ext cx="0" cy="0"/>
          <a:chOff x="0" y="0"/>
          <a:chExt cx="0" cy="0"/>
        </a:xfrm>
      </p:grpSpPr>
      <p:cxnSp>
        <p:nvCxnSpPr>
          <p:cNvPr id="123" name="Google Shape;123;p18"/>
          <p:cNvCxnSpPr/>
          <p:nvPr/>
        </p:nvCxnSpPr>
        <p:spPr>
          <a:xfrm>
            <a:off x="446484" y="447261"/>
            <a:ext cx="8250900" cy="0"/>
          </a:xfrm>
          <a:prstGeom prst="straightConnector1">
            <a:avLst/>
          </a:prstGeom>
          <a:noFill/>
          <a:ln>
            <a:noFill/>
          </a:ln>
        </p:spPr>
      </p:cxnSp>
      <p:cxnSp>
        <p:nvCxnSpPr>
          <p:cNvPr id="124" name="Google Shape;124;p18"/>
          <p:cNvCxnSpPr/>
          <p:nvPr/>
        </p:nvCxnSpPr>
        <p:spPr>
          <a:xfrm>
            <a:off x="446484" y="858741"/>
            <a:ext cx="8250900" cy="0"/>
          </a:xfrm>
          <a:prstGeom prst="straightConnector1">
            <a:avLst/>
          </a:prstGeom>
          <a:noFill/>
          <a:ln>
            <a:noFill/>
          </a:ln>
        </p:spPr>
      </p:cxnSp>
      <p:grpSp>
        <p:nvGrpSpPr>
          <p:cNvPr id="125" name="Google Shape;125;p18"/>
          <p:cNvGrpSpPr/>
          <p:nvPr/>
        </p:nvGrpSpPr>
        <p:grpSpPr>
          <a:xfrm>
            <a:off x="973335" y="2204996"/>
            <a:ext cx="892867" cy="894391"/>
            <a:chOff x="0" y="0"/>
            <a:chExt cx="1269900" cy="1269900"/>
          </a:xfrm>
        </p:grpSpPr>
        <p:pic>
          <p:nvPicPr>
            <p:cNvPr id="126" name="Google Shape;126;p18"/>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127" name="Google Shape;127;p18"/>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EXERCISE</a:t>
              </a:r>
              <a:endParaRPr sz="1000" b="0" i="0" u="none" strike="noStrike" cap="none">
                <a:solidFill>
                  <a:srgbClr val="000000"/>
                </a:solidFill>
                <a:latin typeface="Arial"/>
                <a:ea typeface="Arial"/>
                <a:cs typeface="Arial"/>
                <a:sym typeface="Arial"/>
              </a:endParaRPr>
            </a:p>
          </p:txBody>
        </p:sp>
      </p:grpSp>
      <p:cxnSp>
        <p:nvCxnSpPr>
          <p:cNvPr id="128" name="Google Shape;128;p18"/>
          <p:cNvCxnSpPr/>
          <p:nvPr/>
        </p:nvCxnSpPr>
        <p:spPr>
          <a:xfrm rot="10800000">
            <a:off x="2268141" y="1270400"/>
            <a:ext cx="0" cy="31206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50"/>
        <p:cNvGrpSpPr/>
        <p:nvPr/>
      </p:nvGrpSpPr>
      <p:grpSpPr>
        <a:xfrm>
          <a:off x="0" y="0"/>
          <a:ext cx="0" cy="0"/>
          <a:chOff x="0" y="0"/>
          <a:chExt cx="0" cy="0"/>
        </a:xfrm>
      </p:grpSpPr>
      <p:sp>
        <p:nvSpPr>
          <p:cNvPr id="1351" name="Google Shape;1351;p183"/>
          <p:cNvSpPr txBox="1">
            <a:spLocks noGrp="1"/>
          </p:cNvSpPr>
          <p:nvPr>
            <p:ph type="title"/>
          </p:nvPr>
        </p:nvSpPr>
        <p:spPr>
          <a:xfrm rot="5400000">
            <a:off x="5463596" y="1372198"/>
            <a:ext cx="4388700" cy="2057400"/>
          </a:xfrm>
          <a:prstGeom prst="rect">
            <a:avLst/>
          </a:prstGeom>
          <a:noFill/>
          <a:ln>
            <a:noFill/>
          </a:ln>
        </p:spPr>
        <p:txBody>
          <a:bodyPr spcFirstLastPara="1" wrap="square" lIns="89325" tIns="89325" rIns="89325" bIns="89325" anchor="t" anchorCtr="0"/>
          <a:lstStyle>
            <a:lvl1pPr marR="0" lvl="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1pPr>
            <a:lvl2pPr marR="0" lvl="1"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2pPr>
            <a:lvl3pPr marR="0" lvl="2"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3pPr>
            <a:lvl4pPr marR="0" lvl="3"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4pPr>
            <a:lvl5pPr marR="0" lvl="4"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5pPr>
            <a:lvl6pPr marR="0" lvl="5"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6pPr>
            <a:lvl7pPr marR="0" lvl="6"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7pPr>
            <a:lvl8pPr marR="0" lvl="7"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8pPr>
            <a:lvl9pPr marR="0" lvl="8"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1352" name="Google Shape;1352;p183"/>
          <p:cNvSpPr txBox="1">
            <a:spLocks noGrp="1"/>
          </p:cNvSpPr>
          <p:nvPr>
            <p:ph type="body" idx="1"/>
          </p:nvPr>
        </p:nvSpPr>
        <p:spPr>
          <a:xfrm rot="5400000">
            <a:off x="1274588" y="-610652"/>
            <a:ext cx="4388700" cy="6023100"/>
          </a:xfrm>
          <a:prstGeom prst="rect">
            <a:avLst/>
          </a:prstGeom>
          <a:noFill/>
          <a:ln>
            <a:noFill/>
          </a:ln>
        </p:spPr>
        <p:txBody>
          <a:bodyPr spcFirstLastPara="1" wrap="square" lIns="89325" tIns="89325" rIns="89325" bIns="89325" anchor="t" anchorCtr="0"/>
          <a:lstStyle>
            <a:lvl1pPr marL="457200" marR="0" lvl="0" indent="-22860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6pPr>
            <a:lvl7pPr marL="3200400" marR="0" lvl="6" indent="-22860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7pPr>
            <a:lvl8pPr marL="3657600" marR="0" lvl="7" indent="-22860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8pPr>
            <a:lvl9pPr marL="4114800" marR="0" lvl="8" indent="-228600" algn="l" rtl="0">
              <a:spcBef>
                <a:spcPts val="0"/>
              </a:spcBef>
              <a:spcAft>
                <a:spcPts val="0"/>
              </a:spcAft>
              <a:buSzPts val="1300"/>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1353" name="Google Shape;1353;p183"/>
          <p:cNvSpPr txBox="1">
            <a:spLocks noGrp="1"/>
          </p:cNvSpPr>
          <p:nvPr>
            <p:ph type="sldNum" idx="12"/>
          </p:nvPr>
        </p:nvSpPr>
        <p:spPr>
          <a:xfrm>
            <a:off x="8441689" y="524910"/>
            <a:ext cx="258900" cy="290400"/>
          </a:xfrm>
          <a:prstGeom prst="rect">
            <a:avLst/>
          </a:prstGeom>
          <a:noFill/>
          <a:ln>
            <a:noFill/>
          </a:ln>
        </p:spPr>
        <p:txBody>
          <a:bodyPr spcFirstLastPara="1" wrap="square" lIns="0" tIns="0" rIns="0" bIns="0" anchor="ctr" anchorCtr="0">
            <a:noAutofit/>
          </a:bodyPr>
          <a:lstStyle>
            <a:lvl1pPr marL="0" marR="0" lvl="0" indent="0" algn="ctr" rtl="0">
              <a:spcBef>
                <a:spcPts val="0"/>
              </a:spcBef>
              <a:spcAft>
                <a:spcPts val="0"/>
              </a:spcAft>
              <a:buNone/>
              <a:defRPr sz="4100">
                <a:solidFill>
                  <a:srgbClr val="000000"/>
                </a:solidFill>
                <a:latin typeface="Gill Sans"/>
                <a:ea typeface="Gill Sans"/>
                <a:cs typeface="Gill Sans"/>
                <a:sym typeface="Gill Sans"/>
              </a:defRPr>
            </a:lvl1pPr>
            <a:lvl2pPr marL="0" marR="0" lvl="1" indent="0" algn="ctr" rtl="0">
              <a:spcBef>
                <a:spcPts val="0"/>
              </a:spcBef>
              <a:spcAft>
                <a:spcPts val="0"/>
              </a:spcAft>
              <a:buNone/>
              <a:defRPr sz="4100">
                <a:solidFill>
                  <a:srgbClr val="000000"/>
                </a:solidFill>
                <a:latin typeface="Gill Sans"/>
                <a:ea typeface="Gill Sans"/>
                <a:cs typeface="Gill Sans"/>
                <a:sym typeface="Gill Sans"/>
              </a:defRPr>
            </a:lvl2pPr>
            <a:lvl3pPr marL="0" marR="0" lvl="2" indent="0" algn="ctr" rtl="0">
              <a:spcBef>
                <a:spcPts val="0"/>
              </a:spcBef>
              <a:spcAft>
                <a:spcPts val="0"/>
              </a:spcAft>
              <a:buNone/>
              <a:defRPr sz="4100">
                <a:solidFill>
                  <a:srgbClr val="000000"/>
                </a:solidFill>
                <a:latin typeface="Gill Sans"/>
                <a:ea typeface="Gill Sans"/>
                <a:cs typeface="Gill Sans"/>
                <a:sym typeface="Gill Sans"/>
              </a:defRPr>
            </a:lvl3pPr>
            <a:lvl4pPr marL="0" marR="0" lvl="3" indent="0" algn="ctr" rtl="0">
              <a:spcBef>
                <a:spcPts val="0"/>
              </a:spcBef>
              <a:spcAft>
                <a:spcPts val="0"/>
              </a:spcAft>
              <a:buNone/>
              <a:defRPr sz="4100">
                <a:solidFill>
                  <a:srgbClr val="000000"/>
                </a:solidFill>
                <a:latin typeface="Gill Sans"/>
                <a:ea typeface="Gill Sans"/>
                <a:cs typeface="Gill Sans"/>
                <a:sym typeface="Gill Sans"/>
              </a:defRPr>
            </a:lvl4pPr>
            <a:lvl5pPr marL="0" marR="0" lvl="4" indent="0" algn="ctr" rtl="0">
              <a:spcBef>
                <a:spcPts val="0"/>
              </a:spcBef>
              <a:spcAft>
                <a:spcPts val="0"/>
              </a:spcAft>
              <a:buNone/>
              <a:defRPr sz="4100">
                <a:solidFill>
                  <a:srgbClr val="000000"/>
                </a:solidFill>
                <a:latin typeface="Gill Sans"/>
                <a:ea typeface="Gill Sans"/>
                <a:cs typeface="Gill Sans"/>
                <a:sym typeface="Gill Sans"/>
              </a:defRPr>
            </a:lvl5pPr>
            <a:lvl6pPr marL="0" marR="0" lvl="5" indent="0" algn="ctr" rtl="0">
              <a:spcBef>
                <a:spcPts val="0"/>
              </a:spcBef>
              <a:spcAft>
                <a:spcPts val="0"/>
              </a:spcAft>
              <a:buNone/>
              <a:defRPr sz="4100">
                <a:solidFill>
                  <a:srgbClr val="000000"/>
                </a:solidFill>
                <a:latin typeface="Gill Sans"/>
                <a:ea typeface="Gill Sans"/>
                <a:cs typeface="Gill Sans"/>
                <a:sym typeface="Gill Sans"/>
              </a:defRPr>
            </a:lvl6pPr>
            <a:lvl7pPr marL="0" marR="0" lvl="6" indent="0" algn="ctr" rtl="0">
              <a:spcBef>
                <a:spcPts val="0"/>
              </a:spcBef>
              <a:spcAft>
                <a:spcPts val="0"/>
              </a:spcAft>
              <a:buNone/>
              <a:defRPr sz="4100">
                <a:solidFill>
                  <a:srgbClr val="000000"/>
                </a:solidFill>
                <a:latin typeface="Gill Sans"/>
                <a:ea typeface="Gill Sans"/>
                <a:cs typeface="Gill Sans"/>
                <a:sym typeface="Gill Sans"/>
              </a:defRPr>
            </a:lvl7pPr>
            <a:lvl8pPr marL="0" marR="0" lvl="7" indent="0" algn="ctr" rtl="0">
              <a:spcBef>
                <a:spcPts val="0"/>
              </a:spcBef>
              <a:spcAft>
                <a:spcPts val="0"/>
              </a:spcAft>
              <a:buNone/>
              <a:defRPr sz="4100">
                <a:solidFill>
                  <a:srgbClr val="000000"/>
                </a:solidFill>
                <a:latin typeface="Gill Sans"/>
                <a:ea typeface="Gill Sans"/>
                <a:cs typeface="Gill Sans"/>
                <a:sym typeface="Gill Sans"/>
              </a:defRPr>
            </a:lvl8pPr>
            <a:lvl9pPr marL="0" marR="0" lvl="8" indent="0" algn="ctr" rtl="0">
              <a:spcBef>
                <a:spcPts val="0"/>
              </a:spcBef>
              <a:spcAft>
                <a:spcPts val="0"/>
              </a:spcAft>
              <a:buNone/>
              <a:defRPr sz="4100">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sz="2300" b="1">
              <a:latin typeface="Arial"/>
              <a:ea typeface="Arial"/>
              <a:cs typeface="Arial"/>
              <a:sym typeface="Arial"/>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58"/>
        <p:cNvGrpSpPr/>
        <p:nvPr/>
      </p:nvGrpSpPr>
      <p:grpSpPr>
        <a:xfrm>
          <a:off x="0" y="0"/>
          <a:ext cx="0" cy="0"/>
          <a:chOff x="0" y="0"/>
          <a:chExt cx="0" cy="0"/>
        </a:xfrm>
      </p:grpSpPr>
      <p:sp>
        <p:nvSpPr>
          <p:cNvPr id="1359" name="Google Shape;1359;p185"/>
          <p:cNvSpPr txBox="1">
            <a:spLocks noGrp="1"/>
          </p:cNvSpPr>
          <p:nvPr>
            <p:ph type="title"/>
          </p:nvPr>
        </p:nvSpPr>
        <p:spPr>
          <a:xfrm>
            <a:off x="457356" y="206548"/>
            <a:ext cx="8229300" cy="857400"/>
          </a:xfrm>
          <a:prstGeom prst="rect">
            <a:avLst/>
          </a:prstGeom>
          <a:noFill/>
          <a:ln>
            <a:noFill/>
          </a:ln>
        </p:spPr>
        <p:txBody>
          <a:bodyPr spcFirstLastPara="1" wrap="square" lIns="89325" tIns="89325" rIns="89325" bIns="89325" anchor="t" anchorCtr="0"/>
          <a:lstStyle>
            <a:lvl1pPr marR="0" lvl="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1pPr>
            <a:lvl2pPr marR="0" lvl="1"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2pPr>
            <a:lvl3pPr marR="0" lvl="2"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3pPr>
            <a:lvl4pPr marR="0" lvl="3"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4pPr>
            <a:lvl5pPr marR="0" lvl="4"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5pPr>
            <a:lvl6pPr marR="0" lvl="5"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6pPr>
            <a:lvl7pPr marR="0" lvl="6"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7pPr>
            <a:lvl8pPr marR="0" lvl="7"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8pPr>
            <a:lvl9pPr marR="0" lvl="8"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1360" name="Google Shape;1360;p185"/>
          <p:cNvSpPr txBox="1">
            <a:spLocks noGrp="1"/>
          </p:cNvSpPr>
          <p:nvPr>
            <p:ph type="body" idx="1"/>
          </p:nvPr>
        </p:nvSpPr>
        <p:spPr>
          <a:xfrm>
            <a:off x="457356" y="1200461"/>
            <a:ext cx="8229300" cy="3395100"/>
          </a:xfrm>
          <a:prstGeom prst="rect">
            <a:avLst/>
          </a:prstGeom>
          <a:noFill/>
          <a:ln>
            <a:noFill/>
          </a:ln>
        </p:spPr>
        <p:txBody>
          <a:bodyPr spcFirstLastPara="1" wrap="square" lIns="89325" tIns="89325" rIns="89325" bIns="89325" anchor="t" anchorCtr="0"/>
          <a:lstStyle>
            <a:lvl1pPr marL="457200" marR="0" lvl="0" indent="-22860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6pPr>
            <a:lvl7pPr marL="3200400" marR="0" lvl="6" indent="-22860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7pPr>
            <a:lvl8pPr marL="3657600" marR="0" lvl="7" indent="-22860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8pPr>
            <a:lvl9pPr marL="4114800" marR="0" lvl="8" indent="-22860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1361" name="Google Shape;1361;p185"/>
          <p:cNvSpPr txBox="1">
            <a:spLocks noGrp="1"/>
          </p:cNvSpPr>
          <p:nvPr>
            <p:ph type="sldNum" idx="12"/>
          </p:nvPr>
        </p:nvSpPr>
        <p:spPr>
          <a:xfrm>
            <a:off x="8441689" y="524910"/>
            <a:ext cx="258900" cy="290400"/>
          </a:xfrm>
          <a:prstGeom prst="rect">
            <a:avLst/>
          </a:prstGeom>
          <a:noFill/>
          <a:ln>
            <a:noFill/>
          </a:ln>
        </p:spPr>
        <p:txBody>
          <a:bodyPr spcFirstLastPara="1" wrap="square" lIns="0" tIns="0" rIns="0" bIns="0" anchor="ctr" anchorCtr="0">
            <a:noAutofit/>
          </a:bodyPr>
          <a:lstStyle>
            <a:lvl1pPr marL="0" marR="0" lvl="0"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1pPr>
            <a:lvl2pPr marL="0" marR="0" lvl="1"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2pPr>
            <a:lvl3pPr marL="0" marR="0" lvl="2"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3pPr>
            <a:lvl4pPr marL="0" marR="0" lvl="3"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4pPr>
            <a:lvl5pPr marL="0" marR="0" lvl="4"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5pPr>
            <a:lvl6pPr marL="0" marR="0" lvl="5"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6pPr>
            <a:lvl7pPr marL="0" marR="0" lvl="6"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7pPr>
            <a:lvl8pPr marL="0" marR="0" lvl="7"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8pPr>
            <a:lvl9pPr marL="0" marR="0" lvl="8"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sz="2200" b="1">
              <a:latin typeface="Arial"/>
              <a:ea typeface="Arial"/>
              <a:cs typeface="Arial"/>
              <a:sym typeface="Arial"/>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1362"/>
        <p:cNvGrpSpPr/>
        <p:nvPr/>
      </p:nvGrpSpPr>
      <p:grpSpPr>
        <a:xfrm>
          <a:off x="0" y="0"/>
          <a:ext cx="0" cy="0"/>
          <a:chOff x="0" y="0"/>
          <a:chExt cx="0" cy="0"/>
        </a:xfrm>
      </p:grpSpPr>
      <p:sp>
        <p:nvSpPr>
          <p:cNvPr id="1363" name="Google Shape;1363;p186"/>
          <p:cNvSpPr txBox="1">
            <a:spLocks noGrp="1"/>
          </p:cNvSpPr>
          <p:nvPr>
            <p:ph type="title"/>
          </p:nvPr>
        </p:nvSpPr>
        <p:spPr>
          <a:xfrm>
            <a:off x="446485" y="1037645"/>
            <a:ext cx="8250900" cy="501000"/>
          </a:xfrm>
          <a:prstGeom prst="rect">
            <a:avLst/>
          </a:prstGeom>
          <a:noFill/>
          <a:ln>
            <a:noFill/>
          </a:ln>
        </p:spPr>
        <p:txBody>
          <a:bodyPr spcFirstLastPara="1" wrap="square" lIns="89325" tIns="89325" rIns="89325" bIns="89325" anchor="t" anchorCtr="0"/>
          <a:lstStyle>
            <a:lvl1pPr marR="0" lvl="0" algn="l" rtl="0">
              <a:lnSpc>
                <a:spcPct val="92592"/>
              </a:lnSpc>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1pPr>
            <a:lvl2pPr marR="0" lvl="1" algn="l" rtl="0">
              <a:lnSpc>
                <a:spcPct val="92592"/>
              </a:lnSpc>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2pPr>
            <a:lvl3pPr marR="0" lvl="2" algn="l" rtl="0">
              <a:lnSpc>
                <a:spcPct val="92592"/>
              </a:lnSpc>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3pPr>
            <a:lvl4pPr marR="0" lvl="3" algn="l" rtl="0">
              <a:lnSpc>
                <a:spcPct val="92592"/>
              </a:lnSpc>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4pPr>
            <a:lvl5pPr marR="0" lvl="4" algn="l" rtl="0">
              <a:lnSpc>
                <a:spcPct val="92592"/>
              </a:lnSpc>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5pPr>
            <a:lvl6pPr marR="0" lvl="5" algn="l" rtl="0">
              <a:lnSpc>
                <a:spcPct val="92592"/>
              </a:lnSpc>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6pPr>
            <a:lvl7pPr marR="0" lvl="6" algn="l" rtl="0">
              <a:lnSpc>
                <a:spcPct val="92592"/>
              </a:lnSpc>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7pPr>
            <a:lvl8pPr marR="0" lvl="7" algn="l" rtl="0">
              <a:lnSpc>
                <a:spcPct val="92592"/>
              </a:lnSpc>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8pPr>
            <a:lvl9pPr marR="0" lvl="8" algn="l" rtl="0">
              <a:lnSpc>
                <a:spcPct val="92592"/>
              </a:lnSpc>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1364" name="Google Shape;1364;p186"/>
          <p:cNvSpPr txBox="1">
            <a:spLocks noGrp="1"/>
          </p:cNvSpPr>
          <p:nvPr>
            <p:ph type="body" idx="1"/>
          </p:nvPr>
        </p:nvSpPr>
        <p:spPr>
          <a:xfrm>
            <a:off x="444415" y="1699592"/>
            <a:ext cx="8250900" cy="2683500"/>
          </a:xfrm>
          <a:prstGeom prst="rect">
            <a:avLst/>
          </a:prstGeom>
          <a:noFill/>
          <a:ln>
            <a:noFill/>
          </a:ln>
        </p:spPr>
        <p:txBody>
          <a:bodyPr spcFirstLastPara="1" wrap="square" lIns="89325" tIns="89325" rIns="89325" bIns="89325" anchor="t" anchorCtr="0"/>
          <a:lstStyle>
            <a:lvl1pPr marL="457200" marR="0" lvl="0" indent="-22860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1pPr>
            <a:lvl2pPr marL="914400" marR="0" lvl="1" indent="-304800" algn="l" rtl="0">
              <a:spcBef>
                <a:spcPts val="0"/>
              </a:spcBef>
              <a:spcAft>
                <a:spcPts val="0"/>
              </a:spcAft>
              <a:buClr>
                <a:srgbClr val="000000"/>
              </a:buClr>
              <a:buSzPts val="1200"/>
              <a:buFont typeface="Merriweather Sans"/>
              <a:buChar char="‣"/>
              <a:defRPr sz="1200" b="0" i="0" u="none" strike="noStrike" cap="none">
                <a:solidFill>
                  <a:srgbClr val="000000"/>
                </a:solidFill>
                <a:latin typeface="Helvetica Neue"/>
                <a:ea typeface="Helvetica Neue"/>
                <a:cs typeface="Helvetica Neue"/>
                <a:sym typeface="Helvetica Neue"/>
              </a:defRPr>
            </a:lvl2pPr>
            <a:lvl3pPr marL="1371600" marR="0" lvl="2" indent="-304800" algn="l" rtl="0">
              <a:spcBef>
                <a:spcPts val="0"/>
              </a:spcBef>
              <a:spcAft>
                <a:spcPts val="0"/>
              </a:spcAft>
              <a:buClr>
                <a:srgbClr val="000000"/>
              </a:buClr>
              <a:buSzPts val="1200"/>
              <a:buFont typeface="Merriweather Sans"/>
              <a:buChar char="‣"/>
              <a:defRPr sz="1200" b="0" i="0" u="none" strike="noStrike" cap="none">
                <a:solidFill>
                  <a:srgbClr val="000000"/>
                </a:solidFill>
                <a:latin typeface="Helvetica Neue"/>
                <a:ea typeface="Helvetica Neue"/>
                <a:cs typeface="Helvetica Neue"/>
                <a:sym typeface="Helvetica Neue"/>
              </a:defRPr>
            </a:lvl3pPr>
            <a:lvl4pPr marL="1828800" marR="0" lvl="3" indent="-304800" algn="l" rtl="0">
              <a:spcBef>
                <a:spcPts val="0"/>
              </a:spcBef>
              <a:spcAft>
                <a:spcPts val="0"/>
              </a:spcAft>
              <a:buClr>
                <a:srgbClr val="000000"/>
              </a:buClr>
              <a:buSzPts val="1200"/>
              <a:buFont typeface="Merriweather Sans"/>
              <a:buChar char="‣"/>
              <a:defRPr sz="1200" b="0" i="0" u="none" strike="noStrike" cap="none">
                <a:solidFill>
                  <a:srgbClr val="000000"/>
                </a:solidFill>
                <a:latin typeface="Helvetica Neue"/>
                <a:ea typeface="Helvetica Neue"/>
                <a:cs typeface="Helvetica Neue"/>
                <a:sym typeface="Helvetica Neue"/>
              </a:defRPr>
            </a:lvl4pPr>
            <a:lvl5pPr marL="2286000" marR="0" lvl="4" indent="-304800" algn="l" rtl="0">
              <a:spcBef>
                <a:spcPts val="0"/>
              </a:spcBef>
              <a:spcAft>
                <a:spcPts val="0"/>
              </a:spcAft>
              <a:buClr>
                <a:srgbClr val="000000"/>
              </a:buClr>
              <a:buSzPts val="1200"/>
              <a:buFont typeface="Merriweather Sans"/>
              <a:buChar char="‣"/>
              <a:defRPr sz="12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6pPr>
            <a:lvl7pPr marL="3200400" marR="0" lvl="6" indent="-22860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7pPr>
            <a:lvl8pPr marL="3657600" marR="0" lvl="7" indent="-22860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8pPr>
            <a:lvl9pPr marL="4114800" marR="0" lvl="8" indent="-22860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1365" name="Google Shape;1365;p186"/>
          <p:cNvSpPr txBox="1">
            <a:spLocks noGrp="1"/>
          </p:cNvSpPr>
          <p:nvPr>
            <p:ph type="sldNum" idx="12"/>
          </p:nvPr>
        </p:nvSpPr>
        <p:spPr>
          <a:xfrm>
            <a:off x="8556784" y="4749851"/>
            <a:ext cx="548700" cy="393900"/>
          </a:xfrm>
          <a:prstGeom prst="rect">
            <a:avLst/>
          </a:prstGeom>
        </p:spPr>
        <p:txBody>
          <a:bodyPr spcFirstLastPara="1" wrap="square" lIns="0" tIns="0" rIns="0" bIns="0" anchor="t" anchorCtr="0">
            <a:noAutofit/>
          </a:bodyPr>
          <a:lstStyle>
            <a:lvl1pPr lvl="0" algn="r" rtl="0">
              <a:buNone/>
              <a:defRPr sz="1300">
                <a:latin typeface="Helvetica Neue"/>
                <a:ea typeface="Helvetica Neue"/>
                <a:cs typeface="Helvetica Neue"/>
                <a:sym typeface="Helvetica Neue"/>
              </a:defRPr>
            </a:lvl1pPr>
            <a:lvl2pPr lvl="1" algn="r" rtl="0">
              <a:buNone/>
              <a:defRPr sz="1300">
                <a:latin typeface="Helvetica Neue"/>
                <a:ea typeface="Helvetica Neue"/>
                <a:cs typeface="Helvetica Neue"/>
                <a:sym typeface="Helvetica Neue"/>
              </a:defRPr>
            </a:lvl2pPr>
            <a:lvl3pPr lvl="2" algn="r" rtl="0">
              <a:buNone/>
              <a:defRPr sz="1300">
                <a:latin typeface="Helvetica Neue"/>
                <a:ea typeface="Helvetica Neue"/>
                <a:cs typeface="Helvetica Neue"/>
                <a:sym typeface="Helvetica Neue"/>
              </a:defRPr>
            </a:lvl3pPr>
            <a:lvl4pPr lvl="3" algn="r" rtl="0">
              <a:buNone/>
              <a:defRPr sz="1300">
                <a:latin typeface="Helvetica Neue"/>
                <a:ea typeface="Helvetica Neue"/>
                <a:cs typeface="Helvetica Neue"/>
                <a:sym typeface="Helvetica Neue"/>
              </a:defRPr>
            </a:lvl4pPr>
            <a:lvl5pPr lvl="4" algn="r" rtl="0">
              <a:buNone/>
              <a:defRPr sz="1300">
                <a:latin typeface="Helvetica Neue"/>
                <a:ea typeface="Helvetica Neue"/>
                <a:cs typeface="Helvetica Neue"/>
                <a:sym typeface="Helvetica Neue"/>
              </a:defRPr>
            </a:lvl5pPr>
            <a:lvl6pPr lvl="5" algn="r" rtl="0">
              <a:buNone/>
              <a:defRPr sz="1300">
                <a:latin typeface="Helvetica Neue"/>
                <a:ea typeface="Helvetica Neue"/>
                <a:cs typeface="Helvetica Neue"/>
                <a:sym typeface="Helvetica Neue"/>
              </a:defRPr>
            </a:lvl6pPr>
            <a:lvl7pPr lvl="6" algn="r" rtl="0">
              <a:buNone/>
              <a:defRPr sz="1300">
                <a:latin typeface="Helvetica Neue"/>
                <a:ea typeface="Helvetica Neue"/>
                <a:cs typeface="Helvetica Neue"/>
                <a:sym typeface="Helvetica Neue"/>
              </a:defRPr>
            </a:lvl7pPr>
            <a:lvl8pPr lvl="7" algn="r" rtl="0">
              <a:buNone/>
              <a:defRPr sz="1300">
                <a:latin typeface="Helvetica Neue"/>
                <a:ea typeface="Helvetica Neue"/>
                <a:cs typeface="Helvetica Neue"/>
                <a:sym typeface="Helvetica Neue"/>
              </a:defRPr>
            </a:lvl8pPr>
            <a:lvl9pPr lvl="8" algn="r" rtl="0">
              <a:buNone/>
              <a:defRPr sz="1300">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66"/>
        <p:cNvGrpSpPr/>
        <p:nvPr/>
      </p:nvGrpSpPr>
      <p:grpSpPr>
        <a:xfrm>
          <a:off x="0" y="0"/>
          <a:ext cx="0" cy="0"/>
          <a:chOff x="0" y="0"/>
          <a:chExt cx="0" cy="0"/>
        </a:xfrm>
      </p:grpSpPr>
      <p:sp>
        <p:nvSpPr>
          <p:cNvPr id="1367" name="Google Shape;1367;p187"/>
          <p:cNvSpPr txBox="1">
            <a:spLocks noGrp="1"/>
          </p:cNvSpPr>
          <p:nvPr>
            <p:ph type="ctrTitle"/>
          </p:nvPr>
        </p:nvSpPr>
        <p:spPr>
          <a:xfrm>
            <a:off x="685257" y="1598026"/>
            <a:ext cx="7773300" cy="1102500"/>
          </a:xfrm>
          <a:prstGeom prst="rect">
            <a:avLst/>
          </a:prstGeom>
          <a:noFill/>
          <a:ln>
            <a:noFill/>
          </a:ln>
        </p:spPr>
        <p:txBody>
          <a:bodyPr spcFirstLastPara="1" wrap="square" lIns="89325" tIns="89325" rIns="89325" bIns="89325" anchor="t" anchorCtr="0"/>
          <a:lstStyle>
            <a:lvl1pPr marR="0" lvl="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1pPr>
            <a:lvl2pPr marR="0" lvl="1"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2pPr>
            <a:lvl3pPr marR="0" lvl="2"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3pPr>
            <a:lvl4pPr marR="0" lvl="3"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4pPr>
            <a:lvl5pPr marR="0" lvl="4"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5pPr>
            <a:lvl6pPr marR="0" lvl="5"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6pPr>
            <a:lvl7pPr marR="0" lvl="6"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7pPr>
            <a:lvl8pPr marR="0" lvl="7"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8pPr>
            <a:lvl9pPr marR="0" lvl="8"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1368" name="Google Shape;1368;p187"/>
          <p:cNvSpPr txBox="1">
            <a:spLocks noGrp="1"/>
          </p:cNvSpPr>
          <p:nvPr>
            <p:ph type="subTitle" idx="1"/>
          </p:nvPr>
        </p:nvSpPr>
        <p:spPr>
          <a:xfrm>
            <a:off x="1372066" y="2914961"/>
            <a:ext cx="6399900" cy="1314000"/>
          </a:xfrm>
          <a:prstGeom prst="rect">
            <a:avLst/>
          </a:prstGeom>
          <a:noFill/>
          <a:ln>
            <a:noFill/>
          </a:ln>
        </p:spPr>
        <p:txBody>
          <a:bodyPr spcFirstLastPara="1" wrap="square" lIns="89325" tIns="89325" rIns="89325" bIns="89325" anchor="t" anchorCtr="0"/>
          <a:lstStyle>
            <a:lvl1pPr marR="0" lvl="0" algn="ctr" rtl="0">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1pPr>
            <a:lvl2pPr marR="0" lvl="1" algn="ctr" rtl="0">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2pPr>
            <a:lvl3pPr marR="0" lvl="2" algn="ctr" rtl="0">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3pPr>
            <a:lvl4pPr marR="0" lvl="3" algn="ctr" rtl="0">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4pPr>
            <a:lvl5pPr marR="0" lvl="4" algn="ctr" rtl="0">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5pPr>
            <a:lvl6pPr marR="0" lvl="5" algn="ctr" rtl="0">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6pPr>
            <a:lvl7pPr marR="0" lvl="6" algn="ctr" rtl="0">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7pPr>
            <a:lvl8pPr marR="0" lvl="7" algn="ctr" rtl="0">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8pPr>
            <a:lvl9pPr marR="0" lvl="8" algn="ctr" rtl="0">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1369" name="Google Shape;1369;p187"/>
          <p:cNvSpPr txBox="1">
            <a:spLocks noGrp="1"/>
          </p:cNvSpPr>
          <p:nvPr>
            <p:ph type="sldNum" idx="12"/>
          </p:nvPr>
        </p:nvSpPr>
        <p:spPr>
          <a:xfrm>
            <a:off x="8441689" y="524910"/>
            <a:ext cx="258900" cy="290400"/>
          </a:xfrm>
          <a:prstGeom prst="rect">
            <a:avLst/>
          </a:prstGeom>
          <a:noFill/>
          <a:ln>
            <a:noFill/>
          </a:ln>
        </p:spPr>
        <p:txBody>
          <a:bodyPr spcFirstLastPara="1" wrap="square" lIns="0" tIns="0" rIns="0" bIns="0" anchor="ctr" anchorCtr="0">
            <a:noAutofit/>
          </a:bodyPr>
          <a:lstStyle>
            <a:lvl1pPr marL="0" marR="0" lvl="0" indent="0" algn="ctr" rtl="0">
              <a:spcBef>
                <a:spcPts val="0"/>
              </a:spcBef>
              <a:spcAft>
                <a:spcPts val="0"/>
              </a:spcAft>
              <a:buNone/>
              <a:defRPr sz="4100">
                <a:solidFill>
                  <a:srgbClr val="000000"/>
                </a:solidFill>
                <a:latin typeface="Gill Sans"/>
                <a:ea typeface="Gill Sans"/>
                <a:cs typeface="Gill Sans"/>
                <a:sym typeface="Gill Sans"/>
              </a:defRPr>
            </a:lvl1pPr>
            <a:lvl2pPr marL="0" marR="0" lvl="1" indent="0" algn="ctr" rtl="0">
              <a:spcBef>
                <a:spcPts val="0"/>
              </a:spcBef>
              <a:spcAft>
                <a:spcPts val="0"/>
              </a:spcAft>
              <a:buNone/>
              <a:defRPr sz="4100">
                <a:solidFill>
                  <a:srgbClr val="000000"/>
                </a:solidFill>
                <a:latin typeface="Gill Sans"/>
                <a:ea typeface="Gill Sans"/>
                <a:cs typeface="Gill Sans"/>
                <a:sym typeface="Gill Sans"/>
              </a:defRPr>
            </a:lvl2pPr>
            <a:lvl3pPr marL="0" marR="0" lvl="2" indent="0" algn="ctr" rtl="0">
              <a:spcBef>
                <a:spcPts val="0"/>
              </a:spcBef>
              <a:spcAft>
                <a:spcPts val="0"/>
              </a:spcAft>
              <a:buNone/>
              <a:defRPr sz="4100">
                <a:solidFill>
                  <a:srgbClr val="000000"/>
                </a:solidFill>
                <a:latin typeface="Gill Sans"/>
                <a:ea typeface="Gill Sans"/>
                <a:cs typeface="Gill Sans"/>
                <a:sym typeface="Gill Sans"/>
              </a:defRPr>
            </a:lvl3pPr>
            <a:lvl4pPr marL="0" marR="0" lvl="3" indent="0" algn="ctr" rtl="0">
              <a:spcBef>
                <a:spcPts val="0"/>
              </a:spcBef>
              <a:spcAft>
                <a:spcPts val="0"/>
              </a:spcAft>
              <a:buNone/>
              <a:defRPr sz="4100">
                <a:solidFill>
                  <a:srgbClr val="000000"/>
                </a:solidFill>
                <a:latin typeface="Gill Sans"/>
                <a:ea typeface="Gill Sans"/>
                <a:cs typeface="Gill Sans"/>
                <a:sym typeface="Gill Sans"/>
              </a:defRPr>
            </a:lvl4pPr>
            <a:lvl5pPr marL="0" marR="0" lvl="4" indent="0" algn="ctr" rtl="0">
              <a:spcBef>
                <a:spcPts val="0"/>
              </a:spcBef>
              <a:spcAft>
                <a:spcPts val="0"/>
              </a:spcAft>
              <a:buNone/>
              <a:defRPr sz="4100">
                <a:solidFill>
                  <a:srgbClr val="000000"/>
                </a:solidFill>
                <a:latin typeface="Gill Sans"/>
                <a:ea typeface="Gill Sans"/>
                <a:cs typeface="Gill Sans"/>
                <a:sym typeface="Gill Sans"/>
              </a:defRPr>
            </a:lvl5pPr>
            <a:lvl6pPr marL="0" marR="0" lvl="5" indent="0" algn="ctr" rtl="0">
              <a:spcBef>
                <a:spcPts val="0"/>
              </a:spcBef>
              <a:spcAft>
                <a:spcPts val="0"/>
              </a:spcAft>
              <a:buNone/>
              <a:defRPr sz="4100">
                <a:solidFill>
                  <a:srgbClr val="000000"/>
                </a:solidFill>
                <a:latin typeface="Gill Sans"/>
                <a:ea typeface="Gill Sans"/>
                <a:cs typeface="Gill Sans"/>
                <a:sym typeface="Gill Sans"/>
              </a:defRPr>
            </a:lvl6pPr>
            <a:lvl7pPr marL="0" marR="0" lvl="6" indent="0" algn="ctr" rtl="0">
              <a:spcBef>
                <a:spcPts val="0"/>
              </a:spcBef>
              <a:spcAft>
                <a:spcPts val="0"/>
              </a:spcAft>
              <a:buNone/>
              <a:defRPr sz="4100">
                <a:solidFill>
                  <a:srgbClr val="000000"/>
                </a:solidFill>
                <a:latin typeface="Gill Sans"/>
                <a:ea typeface="Gill Sans"/>
                <a:cs typeface="Gill Sans"/>
                <a:sym typeface="Gill Sans"/>
              </a:defRPr>
            </a:lvl7pPr>
            <a:lvl8pPr marL="0" marR="0" lvl="7" indent="0" algn="ctr" rtl="0">
              <a:spcBef>
                <a:spcPts val="0"/>
              </a:spcBef>
              <a:spcAft>
                <a:spcPts val="0"/>
              </a:spcAft>
              <a:buNone/>
              <a:defRPr sz="4100">
                <a:solidFill>
                  <a:srgbClr val="000000"/>
                </a:solidFill>
                <a:latin typeface="Gill Sans"/>
                <a:ea typeface="Gill Sans"/>
                <a:cs typeface="Gill Sans"/>
                <a:sym typeface="Gill Sans"/>
              </a:defRPr>
            </a:lvl8pPr>
            <a:lvl9pPr marL="0" marR="0" lvl="8" indent="0" algn="ctr" rtl="0">
              <a:spcBef>
                <a:spcPts val="0"/>
              </a:spcBef>
              <a:spcAft>
                <a:spcPts val="0"/>
              </a:spcAft>
              <a:buNone/>
              <a:defRPr sz="4100">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sz="2200" b="1">
              <a:latin typeface="Arial"/>
              <a:ea typeface="Arial"/>
              <a:cs typeface="Arial"/>
              <a:sym typeface="Aria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70"/>
        <p:cNvGrpSpPr/>
        <p:nvPr/>
      </p:nvGrpSpPr>
      <p:grpSpPr>
        <a:xfrm>
          <a:off x="0" y="0"/>
          <a:ext cx="0" cy="0"/>
          <a:chOff x="0" y="0"/>
          <a:chExt cx="0" cy="0"/>
        </a:xfrm>
      </p:grpSpPr>
      <p:sp>
        <p:nvSpPr>
          <p:cNvPr id="1371" name="Google Shape;1371;p188"/>
          <p:cNvSpPr txBox="1">
            <a:spLocks noGrp="1"/>
          </p:cNvSpPr>
          <p:nvPr>
            <p:ph type="title"/>
          </p:nvPr>
        </p:nvSpPr>
        <p:spPr>
          <a:xfrm>
            <a:off x="722466" y="3304761"/>
            <a:ext cx="7771800" cy="1021800"/>
          </a:xfrm>
          <a:prstGeom prst="rect">
            <a:avLst/>
          </a:prstGeom>
          <a:noFill/>
          <a:ln>
            <a:noFill/>
          </a:ln>
        </p:spPr>
        <p:txBody>
          <a:bodyPr spcFirstLastPara="1" wrap="square" lIns="89325" tIns="89325" rIns="89325" bIns="89325" anchor="t" anchorCtr="0"/>
          <a:lstStyle>
            <a:lvl1pPr marR="0" lvl="0" algn="l" rtl="0">
              <a:spcBef>
                <a:spcPts val="0"/>
              </a:spcBef>
              <a:spcAft>
                <a:spcPts val="0"/>
              </a:spcAft>
              <a:buSzPts val="1400"/>
              <a:buNone/>
              <a:defRPr sz="3900" b="1" i="0" u="none" strike="noStrike" cap="none">
                <a:solidFill>
                  <a:srgbClr val="000000"/>
                </a:solidFill>
                <a:latin typeface="Helvetica Neue"/>
                <a:ea typeface="Helvetica Neue"/>
                <a:cs typeface="Helvetica Neue"/>
                <a:sym typeface="Helvetica Neue"/>
              </a:defRPr>
            </a:lvl1pPr>
            <a:lvl2pPr marR="0" lvl="1"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2pPr>
            <a:lvl3pPr marR="0" lvl="2"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3pPr>
            <a:lvl4pPr marR="0" lvl="3"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4pPr>
            <a:lvl5pPr marR="0" lvl="4"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5pPr>
            <a:lvl6pPr marR="0" lvl="5"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6pPr>
            <a:lvl7pPr marR="0" lvl="6"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7pPr>
            <a:lvl8pPr marR="0" lvl="7"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8pPr>
            <a:lvl9pPr marR="0" lvl="8"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1372" name="Google Shape;1372;p188"/>
          <p:cNvSpPr txBox="1">
            <a:spLocks noGrp="1"/>
          </p:cNvSpPr>
          <p:nvPr>
            <p:ph type="body" idx="1"/>
          </p:nvPr>
        </p:nvSpPr>
        <p:spPr>
          <a:xfrm>
            <a:off x="722466" y="2180397"/>
            <a:ext cx="7771800" cy="1124400"/>
          </a:xfrm>
          <a:prstGeom prst="rect">
            <a:avLst/>
          </a:prstGeom>
          <a:noFill/>
          <a:ln>
            <a:noFill/>
          </a:ln>
        </p:spPr>
        <p:txBody>
          <a:bodyPr spcFirstLastPara="1" wrap="square" lIns="89325" tIns="89325" rIns="89325" bIns="89325" anchor="b" anchorCtr="0"/>
          <a:lstStyle>
            <a:lvl1pPr marL="457200" marR="0" lvl="0" indent="-228600" algn="l" rtl="0">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Clr>
                <a:srgbClr val="000000"/>
              </a:buClr>
              <a:buSzPts val="1600"/>
              <a:buFont typeface="Helvetica Neue"/>
              <a:buNone/>
              <a:defRPr sz="16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Clr>
                <a:srgbClr val="000000"/>
              </a:buClr>
              <a:buSzPts val="1400"/>
              <a:buFont typeface="Helvetica Neue"/>
              <a:buNone/>
              <a:defRPr sz="14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Clr>
                <a:srgbClr val="000000"/>
              </a:buClr>
              <a:buSzPts val="1400"/>
              <a:buFont typeface="Helvetica Neue"/>
              <a:buNone/>
              <a:defRPr sz="14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Clr>
                <a:srgbClr val="000000"/>
              </a:buClr>
              <a:buSzPts val="1400"/>
              <a:buFont typeface="Helvetica Neue"/>
              <a:buNone/>
              <a:defRPr sz="1400" b="0" i="0" u="none" strike="noStrike" cap="none">
                <a:solidFill>
                  <a:srgbClr val="000000"/>
                </a:solidFill>
                <a:latin typeface="Helvetica Neue"/>
                <a:ea typeface="Helvetica Neue"/>
                <a:cs typeface="Helvetica Neue"/>
                <a:sym typeface="Helvetica Neue"/>
              </a:defRPr>
            </a:lvl6pPr>
            <a:lvl7pPr marL="3200400" marR="0" lvl="6" indent="-228600" algn="l" rtl="0">
              <a:spcBef>
                <a:spcPts val="0"/>
              </a:spcBef>
              <a:spcAft>
                <a:spcPts val="0"/>
              </a:spcAft>
              <a:buClr>
                <a:srgbClr val="000000"/>
              </a:buClr>
              <a:buSzPts val="1400"/>
              <a:buFont typeface="Helvetica Neue"/>
              <a:buNone/>
              <a:defRPr sz="1400" b="0" i="0" u="none" strike="noStrike" cap="none">
                <a:solidFill>
                  <a:srgbClr val="000000"/>
                </a:solidFill>
                <a:latin typeface="Helvetica Neue"/>
                <a:ea typeface="Helvetica Neue"/>
                <a:cs typeface="Helvetica Neue"/>
                <a:sym typeface="Helvetica Neue"/>
              </a:defRPr>
            </a:lvl7pPr>
            <a:lvl8pPr marL="3657600" marR="0" lvl="7" indent="-228600" algn="l" rtl="0">
              <a:spcBef>
                <a:spcPts val="0"/>
              </a:spcBef>
              <a:spcAft>
                <a:spcPts val="0"/>
              </a:spcAft>
              <a:buClr>
                <a:srgbClr val="000000"/>
              </a:buClr>
              <a:buSzPts val="1400"/>
              <a:buFont typeface="Helvetica Neue"/>
              <a:buNone/>
              <a:defRPr sz="1400" b="0" i="0" u="none" strike="noStrike" cap="none">
                <a:solidFill>
                  <a:srgbClr val="000000"/>
                </a:solidFill>
                <a:latin typeface="Helvetica Neue"/>
                <a:ea typeface="Helvetica Neue"/>
                <a:cs typeface="Helvetica Neue"/>
                <a:sym typeface="Helvetica Neue"/>
              </a:defRPr>
            </a:lvl8pPr>
            <a:lvl9pPr marL="4114800" marR="0" lvl="8" indent="-228600" algn="l" rtl="0">
              <a:spcBef>
                <a:spcPts val="0"/>
              </a:spcBef>
              <a:spcAft>
                <a:spcPts val="0"/>
              </a:spcAft>
              <a:buClr>
                <a:srgbClr val="000000"/>
              </a:buClr>
              <a:buSzPts val="1400"/>
              <a:buFont typeface="Helvetica Neue"/>
              <a:buNone/>
              <a:defRPr sz="1400" b="0" i="0" u="none" strike="noStrike" cap="none">
                <a:solidFill>
                  <a:srgbClr val="000000"/>
                </a:solidFill>
                <a:latin typeface="Helvetica Neue"/>
                <a:ea typeface="Helvetica Neue"/>
                <a:cs typeface="Helvetica Neue"/>
                <a:sym typeface="Helvetica Neue"/>
              </a:defRPr>
            </a:lvl9pPr>
          </a:lstStyle>
          <a:p>
            <a:endParaRPr/>
          </a:p>
        </p:txBody>
      </p:sp>
      <p:sp>
        <p:nvSpPr>
          <p:cNvPr id="1373" name="Google Shape;1373;p188"/>
          <p:cNvSpPr txBox="1">
            <a:spLocks noGrp="1"/>
          </p:cNvSpPr>
          <p:nvPr>
            <p:ph type="sldNum" idx="12"/>
          </p:nvPr>
        </p:nvSpPr>
        <p:spPr>
          <a:xfrm>
            <a:off x="8441689" y="524910"/>
            <a:ext cx="258900" cy="290400"/>
          </a:xfrm>
          <a:prstGeom prst="rect">
            <a:avLst/>
          </a:prstGeom>
          <a:noFill/>
          <a:ln>
            <a:noFill/>
          </a:ln>
        </p:spPr>
        <p:txBody>
          <a:bodyPr spcFirstLastPara="1" wrap="square" lIns="0" tIns="0" rIns="0" bIns="0" anchor="ctr" anchorCtr="0">
            <a:noAutofit/>
          </a:bodyPr>
          <a:lstStyle>
            <a:lvl1pPr marL="0" marR="0" lvl="0" indent="0" algn="ctr" rtl="0">
              <a:spcBef>
                <a:spcPts val="0"/>
              </a:spcBef>
              <a:spcAft>
                <a:spcPts val="0"/>
              </a:spcAft>
              <a:buNone/>
              <a:defRPr sz="4100">
                <a:solidFill>
                  <a:srgbClr val="000000"/>
                </a:solidFill>
                <a:latin typeface="Gill Sans"/>
                <a:ea typeface="Gill Sans"/>
                <a:cs typeface="Gill Sans"/>
                <a:sym typeface="Gill Sans"/>
              </a:defRPr>
            </a:lvl1pPr>
            <a:lvl2pPr marL="0" marR="0" lvl="1" indent="0" algn="ctr" rtl="0">
              <a:spcBef>
                <a:spcPts val="0"/>
              </a:spcBef>
              <a:spcAft>
                <a:spcPts val="0"/>
              </a:spcAft>
              <a:buNone/>
              <a:defRPr sz="4100">
                <a:solidFill>
                  <a:srgbClr val="000000"/>
                </a:solidFill>
                <a:latin typeface="Gill Sans"/>
                <a:ea typeface="Gill Sans"/>
                <a:cs typeface="Gill Sans"/>
                <a:sym typeface="Gill Sans"/>
              </a:defRPr>
            </a:lvl2pPr>
            <a:lvl3pPr marL="0" marR="0" lvl="2" indent="0" algn="ctr" rtl="0">
              <a:spcBef>
                <a:spcPts val="0"/>
              </a:spcBef>
              <a:spcAft>
                <a:spcPts val="0"/>
              </a:spcAft>
              <a:buNone/>
              <a:defRPr sz="4100">
                <a:solidFill>
                  <a:srgbClr val="000000"/>
                </a:solidFill>
                <a:latin typeface="Gill Sans"/>
                <a:ea typeface="Gill Sans"/>
                <a:cs typeface="Gill Sans"/>
                <a:sym typeface="Gill Sans"/>
              </a:defRPr>
            </a:lvl3pPr>
            <a:lvl4pPr marL="0" marR="0" lvl="3" indent="0" algn="ctr" rtl="0">
              <a:spcBef>
                <a:spcPts val="0"/>
              </a:spcBef>
              <a:spcAft>
                <a:spcPts val="0"/>
              </a:spcAft>
              <a:buNone/>
              <a:defRPr sz="4100">
                <a:solidFill>
                  <a:srgbClr val="000000"/>
                </a:solidFill>
                <a:latin typeface="Gill Sans"/>
                <a:ea typeface="Gill Sans"/>
                <a:cs typeface="Gill Sans"/>
                <a:sym typeface="Gill Sans"/>
              </a:defRPr>
            </a:lvl4pPr>
            <a:lvl5pPr marL="0" marR="0" lvl="4" indent="0" algn="ctr" rtl="0">
              <a:spcBef>
                <a:spcPts val="0"/>
              </a:spcBef>
              <a:spcAft>
                <a:spcPts val="0"/>
              </a:spcAft>
              <a:buNone/>
              <a:defRPr sz="4100">
                <a:solidFill>
                  <a:srgbClr val="000000"/>
                </a:solidFill>
                <a:latin typeface="Gill Sans"/>
                <a:ea typeface="Gill Sans"/>
                <a:cs typeface="Gill Sans"/>
                <a:sym typeface="Gill Sans"/>
              </a:defRPr>
            </a:lvl5pPr>
            <a:lvl6pPr marL="0" marR="0" lvl="5" indent="0" algn="ctr" rtl="0">
              <a:spcBef>
                <a:spcPts val="0"/>
              </a:spcBef>
              <a:spcAft>
                <a:spcPts val="0"/>
              </a:spcAft>
              <a:buNone/>
              <a:defRPr sz="4100">
                <a:solidFill>
                  <a:srgbClr val="000000"/>
                </a:solidFill>
                <a:latin typeface="Gill Sans"/>
                <a:ea typeface="Gill Sans"/>
                <a:cs typeface="Gill Sans"/>
                <a:sym typeface="Gill Sans"/>
              </a:defRPr>
            </a:lvl6pPr>
            <a:lvl7pPr marL="0" marR="0" lvl="6" indent="0" algn="ctr" rtl="0">
              <a:spcBef>
                <a:spcPts val="0"/>
              </a:spcBef>
              <a:spcAft>
                <a:spcPts val="0"/>
              </a:spcAft>
              <a:buNone/>
              <a:defRPr sz="4100">
                <a:solidFill>
                  <a:srgbClr val="000000"/>
                </a:solidFill>
                <a:latin typeface="Gill Sans"/>
                <a:ea typeface="Gill Sans"/>
                <a:cs typeface="Gill Sans"/>
                <a:sym typeface="Gill Sans"/>
              </a:defRPr>
            </a:lvl7pPr>
            <a:lvl8pPr marL="0" marR="0" lvl="7" indent="0" algn="ctr" rtl="0">
              <a:spcBef>
                <a:spcPts val="0"/>
              </a:spcBef>
              <a:spcAft>
                <a:spcPts val="0"/>
              </a:spcAft>
              <a:buNone/>
              <a:defRPr sz="4100">
                <a:solidFill>
                  <a:srgbClr val="000000"/>
                </a:solidFill>
                <a:latin typeface="Gill Sans"/>
                <a:ea typeface="Gill Sans"/>
                <a:cs typeface="Gill Sans"/>
                <a:sym typeface="Gill Sans"/>
              </a:defRPr>
            </a:lvl8pPr>
            <a:lvl9pPr marL="0" marR="0" lvl="8" indent="0" algn="ctr" rtl="0">
              <a:spcBef>
                <a:spcPts val="0"/>
              </a:spcBef>
              <a:spcAft>
                <a:spcPts val="0"/>
              </a:spcAft>
              <a:buNone/>
              <a:defRPr sz="4100">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sz="2200" b="1">
              <a:latin typeface="Arial"/>
              <a:ea typeface="Arial"/>
              <a:cs typeface="Arial"/>
              <a:sym typeface="Arial"/>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74"/>
        <p:cNvGrpSpPr/>
        <p:nvPr/>
      </p:nvGrpSpPr>
      <p:grpSpPr>
        <a:xfrm>
          <a:off x="0" y="0"/>
          <a:ext cx="0" cy="0"/>
          <a:chOff x="0" y="0"/>
          <a:chExt cx="0" cy="0"/>
        </a:xfrm>
      </p:grpSpPr>
      <p:sp>
        <p:nvSpPr>
          <p:cNvPr id="1375" name="Google Shape;1375;p189"/>
          <p:cNvSpPr txBox="1">
            <a:spLocks noGrp="1"/>
          </p:cNvSpPr>
          <p:nvPr>
            <p:ph type="title"/>
          </p:nvPr>
        </p:nvSpPr>
        <p:spPr>
          <a:xfrm>
            <a:off x="457356" y="206548"/>
            <a:ext cx="8229300" cy="857400"/>
          </a:xfrm>
          <a:prstGeom prst="rect">
            <a:avLst/>
          </a:prstGeom>
          <a:noFill/>
          <a:ln>
            <a:noFill/>
          </a:ln>
        </p:spPr>
        <p:txBody>
          <a:bodyPr spcFirstLastPara="1" wrap="square" lIns="89325" tIns="89325" rIns="89325" bIns="89325" anchor="t" anchorCtr="0"/>
          <a:lstStyle>
            <a:lvl1pPr marR="0" lvl="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1pPr>
            <a:lvl2pPr marR="0" lvl="1"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2pPr>
            <a:lvl3pPr marR="0" lvl="2"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3pPr>
            <a:lvl4pPr marR="0" lvl="3"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4pPr>
            <a:lvl5pPr marR="0" lvl="4"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5pPr>
            <a:lvl6pPr marR="0" lvl="5"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6pPr>
            <a:lvl7pPr marR="0" lvl="6"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7pPr>
            <a:lvl8pPr marR="0" lvl="7"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8pPr>
            <a:lvl9pPr marR="0" lvl="8"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1376" name="Google Shape;1376;p189"/>
          <p:cNvSpPr txBox="1">
            <a:spLocks noGrp="1"/>
          </p:cNvSpPr>
          <p:nvPr>
            <p:ph type="body" idx="1"/>
          </p:nvPr>
        </p:nvSpPr>
        <p:spPr>
          <a:xfrm>
            <a:off x="457356" y="1200461"/>
            <a:ext cx="4040100" cy="3395100"/>
          </a:xfrm>
          <a:prstGeom prst="rect">
            <a:avLst/>
          </a:prstGeom>
          <a:noFill/>
          <a:ln>
            <a:noFill/>
          </a:ln>
        </p:spPr>
        <p:txBody>
          <a:bodyPr spcFirstLastPara="1" wrap="square" lIns="89325" tIns="89325" rIns="89325" bIns="89325" anchor="t" anchorCtr="0"/>
          <a:lstStyle>
            <a:lvl1pPr marL="457200" marR="0" lvl="0" indent="-228600" algn="l" rtl="0">
              <a:spcBef>
                <a:spcPts val="0"/>
              </a:spcBef>
              <a:spcAft>
                <a:spcPts val="0"/>
              </a:spcAft>
              <a:buSzPts val="1400"/>
              <a:buNone/>
              <a:defRPr sz="27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SzPts val="1400"/>
              <a:buNone/>
              <a:defRPr sz="23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SzPts val="1400"/>
              <a:buNone/>
              <a:defRPr sz="20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6pPr>
            <a:lvl7pPr marL="3200400" marR="0" lvl="6"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7pPr>
            <a:lvl8pPr marL="3657600" marR="0" lvl="7"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8pPr>
            <a:lvl9pPr marL="4114800" marR="0" lvl="8"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9pPr>
          </a:lstStyle>
          <a:p>
            <a:endParaRPr/>
          </a:p>
        </p:txBody>
      </p:sp>
      <p:sp>
        <p:nvSpPr>
          <p:cNvPr id="1377" name="Google Shape;1377;p189"/>
          <p:cNvSpPr txBox="1">
            <a:spLocks noGrp="1"/>
          </p:cNvSpPr>
          <p:nvPr>
            <p:ph type="body" idx="2"/>
          </p:nvPr>
        </p:nvSpPr>
        <p:spPr>
          <a:xfrm>
            <a:off x="4646417" y="1200461"/>
            <a:ext cx="4040100" cy="3395100"/>
          </a:xfrm>
          <a:prstGeom prst="rect">
            <a:avLst/>
          </a:prstGeom>
          <a:noFill/>
          <a:ln>
            <a:noFill/>
          </a:ln>
        </p:spPr>
        <p:txBody>
          <a:bodyPr spcFirstLastPara="1" wrap="square" lIns="89325" tIns="89325" rIns="89325" bIns="89325" anchor="t" anchorCtr="0"/>
          <a:lstStyle>
            <a:lvl1pPr marL="457200" marR="0" lvl="0" indent="-228600" algn="l" rtl="0">
              <a:spcBef>
                <a:spcPts val="0"/>
              </a:spcBef>
              <a:spcAft>
                <a:spcPts val="0"/>
              </a:spcAft>
              <a:buSzPts val="1400"/>
              <a:buNone/>
              <a:defRPr sz="27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SzPts val="1400"/>
              <a:buNone/>
              <a:defRPr sz="23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SzPts val="1400"/>
              <a:buNone/>
              <a:defRPr sz="20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6pPr>
            <a:lvl7pPr marL="3200400" marR="0" lvl="6"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7pPr>
            <a:lvl8pPr marL="3657600" marR="0" lvl="7"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8pPr>
            <a:lvl9pPr marL="4114800" marR="0" lvl="8"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9pPr>
          </a:lstStyle>
          <a:p>
            <a:endParaRPr/>
          </a:p>
        </p:txBody>
      </p:sp>
      <p:sp>
        <p:nvSpPr>
          <p:cNvPr id="1378" name="Google Shape;1378;p189"/>
          <p:cNvSpPr txBox="1">
            <a:spLocks noGrp="1"/>
          </p:cNvSpPr>
          <p:nvPr>
            <p:ph type="sldNum" idx="12"/>
          </p:nvPr>
        </p:nvSpPr>
        <p:spPr>
          <a:xfrm>
            <a:off x="8441689" y="524910"/>
            <a:ext cx="258900" cy="290400"/>
          </a:xfrm>
          <a:prstGeom prst="rect">
            <a:avLst/>
          </a:prstGeom>
          <a:noFill/>
          <a:ln>
            <a:noFill/>
          </a:ln>
        </p:spPr>
        <p:txBody>
          <a:bodyPr spcFirstLastPara="1" wrap="square" lIns="0" tIns="0" rIns="0" bIns="0" anchor="ctr" anchorCtr="0">
            <a:noAutofit/>
          </a:bodyPr>
          <a:lstStyle>
            <a:lvl1pPr marL="0" marR="0" lvl="0" indent="0" algn="ctr" rtl="0">
              <a:spcBef>
                <a:spcPts val="0"/>
              </a:spcBef>
              <a:spcAft>
                <a:spcPts val="0"/>
              </a:spcAft>
              <a:buNone/>
              <a:defRPr sz="4100">
                <a:solidFill>
                  <a:srgbClr val="000000"/>
                </a:solidFill>
                <a:latin typeface="Gill Sans"/>
                <a:ea typeface="Gill Sans"/>
                <a:cs typeface="Gill Sans"/>
                <a:sym typeface="Gill Sans"/>
              </a:defRPr>
            </a:lvl1pPr>
            <a:lvl2pPr marL="0" marR="0" lvl="1" indent="0" algn="ctr" rtl="0">
              <a:spcBef>
                <a:spcPts val="0"/>
              </a:spcBef>
              <a:spcAft>
                <a:spcPts val="0"/>
              </a:spcAft>
              <a:buNone/>
              <a:defRPr sz="4100">
                <a:solidFill>
                  <a:srgbClr val="000000"/>
                </a:solidFill>
                <a:latin typeface="Gill Sans"/>
                <a:ea typeface="Gill Sans"/>
                <a:cs typeface="Gill Sans"/>
                <a:sym typeface="Gill Sans"/>
              </a:defRPr>
            </a:lvl2pPr>
            <a:lvl3pPr marL="0" marR="0" lvl="2" indent="0" algn="ctr" rtl="0">
              <a:spcBef>
                <a:spcPts val="0"/>
              </a:spcBef>
              <a:spcAft>
                <a:spcPts val="0"/>
              </a:spcAft>
              <a:buNone/>
              <a:defRPr sz="4100">
                <a:solidFill>
                  <a:srgbClr val="000000"/>
                </a:solidFill>
                <a:latin typeface="Gill Sans"/>
                <a:ea typeface="Gill Sans"/>
                <a:cs typeface="Gill Sans"/>
                <a:sym typeface="Gill Sans"/>
              </a:defRPr>
            </a:lvl3pPr>
            <a:lvl4pPr marL="0" marR="0" lvl="3" indent="0" algn="ctr" rtl="0">
              <a:spcBef>
                <a:spcPts val="0"/>
              </a:spcBef>
              <a:spcAft>
                <a:spcPts val="0"/>
              </a:spcAft>
              <a:buNone/>
              <a:defRPr sz="4100">
                <a:solidFill>
                  <a:srgbClr val="000000"/>
                </a:solidFill>
                <a:latin typeface="Gill Sans"/>
                <a:ea typeface="Gill Sans"/>
                <a:cs typeface="Gill Sans"/>
                <a:sym typeface="Gill Sans"/>
              </a:defRPr>
            </a:lvl4pPr>
            <a:lvl5pPr marL="0" marR="0" lvl="4" indent="0" algn="ctr" rtl="0">
              <a:spcBef>
                <a:spcPts val="0"/>
              </a:spcBef>
              <a:spcAft>
                <a:spcPts val="0"/>
              </a:spcAft>
              <a:buNone/>
              <a:defRPr sz="4100">
                <a:solidFill>
                  <a:srgbClr val="000000"/>
                </a:solidFill>
                <a:latin typeface="Gill Sans"/>
                <a:ea typeface="Gill Sans"/>
                <a:cs typeface="Gill Sans"/>
                <a:sym typeface="Gill Sans"/>
              </a:defRPr>
            </a:lvl5pPr>
            <a:lvl6pPr marL="0" marR="0" lvl="5" indent="0" algn="ctr" rtl="0">
              <a:spcBef>
                <a:spcPts val="0"/>
              </a:spcBef>
              <a:spcAft>
                <a:spcPts val="0"/>
              </a:spcAft>
              <a:buNone/>
              <a:defRPr sz="4100">
                <a:solidFill>
                  <a:srgbClr val="000000"/>
                </a:solidFill>
                <a:latin typeface="Gill Sans"/>
                <a:ea typeface="Gill Sans"/>
                <a:cs typeface="Gill Sans"/>
                <a:sym typeface="Gill Sans"/>
              </a:defRPr>
            </a:lvl6pPr>
            <a:lvl7pPr marL="0" marR="0" lvl="6" indent="0" algn="ctr" rtl="0">
              <a:spcBef>
                <a:spcPts val="0"/>
              </a:spcBef>
              <a:spcAft>
                <a:spcPts val="0"/>
              </a:spcAft>
              <a:buNone/>
              <a:defRPr sz="4100">
                <a:solidFill>
                  <a:srgbClr val="000000"/>
                </a:solidFill>
                <a:latin typeface="Gill Sans"/>
                <a:ea typeface="Gill Sans"/>
                <a:cs typeface="Gill Sans"/>
                <a:sym typeface="Gill Sans"/>
              </a:defRPr>
            </a:lvl7pPr>
            <a:lvl8pPr marL="0" marR="0" lvl="7" indent="0" algn="ctr" rtl="0">
              <a:spcBef>
                <a:spcPts val="0"/>
              </a:spcBef>
              <a:spcAft>
                <a:spcPts val="0"/>
              </a:spcAft>
              <a:buNone/>
              <a:defRPr sz="4100">
                <a:solidFill>
                  <a:srgbClr val="000000"/>
                </a:solidFill>
                <a:latin typeface="Gill Sans"/>
                <a:ea typeface="Gill Sans"/>
                <a:cs typeface="Gill Sans"/>
                <a:sym typeface="Gill Sans"/>
              </a:defRPr>
            </a:lvl8pPr>
            <a:lvl9pPr marL="0" marR="0" lvl="8" indent="0" algn="ctr" rtl="0">
              <a:spcBef>
                <a:spcPts val="0"/>
              </a:spcBef>
              <a:spcAft>
                <a:spcPts val="0"/>
              </a:spcAft>
              <a:buNone/>
              <a:defRPr sz="4100">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sz="2200" b="1">
              <a:latin typeface="Arial"/>
              <a:ea typeface="Arial"/>
              <a:cs typeface="Arial"/>
              <a:sym typeface="Aria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79"/>
        <p:cNvGrpSpPr/>
        <p:nvPr/>
      </p:nvGrpSpPr>
      <p:grpSpPr>
        <a:xfrm>
          <a:off x="0" y="0"/>
          <a:ext cx="0" cy="0"/>
          <a:chOff x="0" y="0"/>
          <a:chExt cx="0" cy="0"/>
        </a:xfrm>
      </p:grpSpPr>
      <p:sp>
        <p:nvSpPr>
          <p:cNvPr id="1380" name="Google Shape;1380;p190"/>
          <p:cNvSpPr txBox="1">
            <a:spLocks noGrp="1"/>
          </p:cNvSpPr>
          <p:nvPr>
            <p:ph type="title"/>
          </p:nvPr>
        </p:nvSpPr>
        <p:spPr>
          <a:xfrm>
            <a:off x="457356" y="206548"/>
            <a:ext cx="8229300" cy="857400"/>
          </a:xfrm>
          <a:prstGeom prst="rect">
            <a:avLst/>
          </a:prstGeom>
          <a:noFill/>
          <a:ln>
            <a:noFill/>
          </a:ln>
        </p:spPr>
        <p:txBody>
          <a:bodyPr spcFirstLastPara="1" wrap="square" lIns="89325" tIns="89325" rIns="89325" bIns="89325" anchor="t" anchorCtr="0"/>
          <a:lstStyle>
            <a:lvl1pPr marR="0" lvl="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1pPr>
            <a:lvl2pPr marR="0" lvl="1"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2pPr>
            <a:lvl3pPr marR="0" lvl="2"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3pPr>
            <a:lvl4pPr marR="0" lvl="3"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4pPr>
            <a:lvl5pPr marR="0" lvl="4"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5pPr>
            <a:lvl6pPr marR="0" lvl="5"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6pPr>
            <a:lvl7pPr marR="0" lvl="6"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7pPr>
            <a:lvl8pPr marR="0" lvl="7"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8pPr>
            <a:lvl9pPr marR="0" lvl="8"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1381" name="Google Shape;1381;p190"/>
          <p:cNvSpPr txBox="1">
            <a:spLocks noGrp="1"/>
          </p:cNvSpPr>
          <p:nvPr>
            <p:ph type="body" idx="1"/>
          </p:nvPr>
        </p:nvSpPr>
        <p:spPr>
          <a:xfrm>
            <a:off x="457356" y="1150765"/>
            <a:ext cx="4040100" cy="479700"/>
          </a:xfrm>
          <a:prstGeom prst="rect">
            <a:avLst/>
          </a:prstGeom>
          <a:noFill/>
          <a:ln>
            <a:noFill/>
          </a:ln>
        </p:spPr>
        <p:txBody>
          <a:bodyPr spcFirstLastPara="1" wrap="square" lIns="89325" tIns="89325" rIns="89325" bIns="89325" anchor="b" anchorCtr="0"/>
          <a:lstStyle>
            <a:lvl1pPr marL="457200" marR="0" lvl="0" indent="-228600" algn="l" rtl="0">
              <a:spcBef>
                <a:spcPts val="0"/>
              </a:spcBef>
              <a:spcAft>
                <a:spcPts val="0"/>
              </a:spcAft>
              <a:buClr>
                <a:srgbClr val="000000"/>
              </a:buClr>
              <a:buSzPts val="2300"/>
              <a:buFont typeface="Helvetica Neue"/>
              <a:buNone/>
              <a:defRPr sz="2300" b="1"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Clr>
                <a:srgbClr val="000000"/>
              </a:buClr>
              <a:buSzPts val="2000"/>
              <a:buFont typeface="Helvetica Neue"/>
              <a:buNone/>
              <a:defRPr sz="2000" b="1"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Clr>
                <a:srgbClr val="000000"/>
              </a:buClr>
              <a:buSzPts val="1800"/>
              <a:buFont typeface="Helvetica Neue"/>
              <a:buNone/>
              <a:defRPr sz="1800" b="1"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Clr>
                <a:srgbClr val="000000"/>
              </a:buClr>
              <a:buSzPts val="1600"/>
              <a:buFont typeface="Helvetica Neue"/>
              <a:buNone/>
              <a:defRPr sz="1600" b="1"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Clr>
                <a:srgbClr val="000000"/>
              </a:buClr>
              <a:buSzPts val="1600"/>
              <a:buFont typeface="Helvetica Neue"/>
              <a:buNone/>
              <a:defRPr sz="1600" b="1"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Clr>
                <a:srgbClr val="000000"/>
              </a:buClr>
              <a:buSzPts val="1600"/>
              <a:buFont typeface="Helvetica Neue"/>
              <a:buNone/>
              <a:defRPr sz="1600" b="1" i="0" u="none" strike="noStrike" cap="none">
                <a:solidFill>
                  <a:srgbClr val="000000"/>
                </a:solidFill>
                <a:latin typeface="Helvetica Neue"/>
                <a:ea typeface="Helvetica Neue"/>
                <a:cs typeface="Helvetica Neue"/>
                <a:sym typeface="Helvetica Neue"/>
              </a:defRPr>
            </a:lvl6pPr>
            <a:lvl7pPr marL="3200400" marR="0" lvl="6" indent="-228600" algn="l" rtl="0">
              <a:spcBef>
                <a:spcPts val="0"/>
              </a:spcBef>
              <a:spcAft>
                <a:spcPts val="0"/>
              </a:spcAft>
              <a:buClr>
                <a:srgbClr val="000000"/>
              </a:buClr>
              <a:buSzPts val="1600"/>
              <a:buFont typeface="Helvetica Neue"/>
              <a:buNone/>
              <a:defRPr sz="1600" b="1" i="0" u="none" strike="noStrike" cap="none">
                <a:solidFill>
                  <a:srgbClr val="000000"/>
                </a:solidFill>
                <a:latin typeface="Helvetica Neue"/>
                <a:ea typeface="Helvetica Neue"/>
                <a:cs typeface="Helvetica Neue"/>
                <a:sym typeface="Helvetica Neue"/>
              </a:defRPr>
            </a:lvl7pPr>
            <a:lvl8pPr marL="3657600" marR="0" lvl="7" indent="-228600" algn="l" rtl="0">
              <a:spcBef>
                <a:spcPts val="0"/>
              </a:spcBef>
              <a:spcAft>
                <a:spcPts val="0"/>
              </a:spcAft>
              <a:buClr>
                <a:srgbClr val="000000"/>
              </a:buClr>
              <a:buSzPts val="1600"/>
              <a:buFont typeface="Helvetica Neue"/>
              <a:buNone/>
              <a:defRPr sz="1600" b="1" i="0" u="none" strike="noStrike" cap="none">
                <a:solidFill>
                  <a:srgbClr val="000000"/>
                </a:solidFill>
                <a:latin typeface="Helvetica Neue"/>
                <a:ea typeface="Helvetica Neue"/>
                <a:cs typeface="Helvetica Neue"/>
                <a:sym typeface="Helvetica Neue"/>
              </a:defRPr>
            </a:lvl8pPr>
            <a:lvl9pPr marL="4114800" marR="0" lvl="8" indent="-228600" algn="l" rtl="0">
              <a:spcBef>
                <a:spcPts val="0"/>
              </a:spcBef>
              <a:spcAft>
                <a:spcPts val="0"/>
              </a:spcAft>
              <a:buClr>
                <a:srgbClr val="000000"/>
              </a:buClr>
              <a:buSzPts val="1600"/>
              <a:buFont typeface="Helvetica Neue"/>
              <a:buNone/>
              <a:defRPr sz="1600" b="1" i="0" u="none" strike="noStrike" cap="none">
                <a:solidFill>
                  <a:srgbClr val="000000"/>
                </a:solidFill>
                <a:latin typeface="Helvetica Neue"/>
                <a:ea typeface="Helvetica Neue"/>
                <a:cs typeface="Helvetica Neue"/>
                <a:sym typeface="Helvetica Neue"/>
              </a:defRPr>
            </a:lvl9pPr>
          </a:lstStyle>
          <a:p>
            <a:endParaRPr/>
          </a:p>
        </p:txBody>
      </p:sp>
      <p:sp>
        <p:nvSpPr>
          <p:cNvPr id="1382" name="Google Shape;1382;p190"/>
          <p:cNvSpPr txBox="1">
            <a:spLocks noGrp="1"/>
          </p:cNvSpPr>
          <p:nvPr>
            <p:ph type="body" idx="2"/>
          </p:nvPr>
        </p:nvSpPr>
        <p:spPr>
          <a:xfrm>
            <a:off x="457356" y="1630639"/>
            <a:ext cx="4040100" cy="2964600"/>
          </a:xfrm>
          <a:prstGeom prst="rect">
            <a:avLst/>
          </a:prstGeom>
          <a:noFill/>
          <a:ln>
            <a:noFill/>
          </a:ln>
        </p:spPr>
        <p:txBody>
          <a:bodyPr spcFirstLastPara="1" wrap="square" lIns="89325" tIns="89325" rIns="89325" bIns="89325" anchor="t" anchorCtr="0"/>
          <a:lstStyle>
            <a:lvl1pPr marL="457200" marR="0" lvl="0" indent="-228600" algn="l" rtl="0">
              <a:spcBef>
                <a:spcPts val="0"/>
              </a:spcBef>
              <a:spcAft>
                <a:spcPts val="0"/>
              </a:spcAft>
              <a:buSzPts val="1400"/>
              <a:buNone/>
              <a:defRPr sz="23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SzPts val="1400"/>
              <a:buNone/>
              <a:defRPr sz="20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SzPts val="1400"/>
              <a:buNone/>
              <a:defRPr sz="16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SzPts val="1400"/>
              <a:buNone/>
              <a:defRPr sz="16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SzPts val="1400"/>
              <a:buNone/>
              <a:defRPr sz="1600" b="0" i="0" u="none" strike="noStrike" cap="none">
                <a:solidFill>
                  <a:srgbClr val="000000"/>
                </a:solidFill>
                <a:latin typeface="Helvetica Neue"/>
                <a:ea typeface="Helvetica Neue"/>
                <a:cs typeface="Helvetica Neue"/>
                <a:sym typeface="Helvetica Neue"/>
              </a:defRPr>
            </a:lvl6pPr>
            <a:lvl7pPr marL="3200400" marR="0" lvl="6" indent="-228600" algn="l" rtl="0">
              <a:spcBef>
                <a:spcPts val="0"/>
              </a:spcBef>
              <a:spcAft>
                <a:spcPts val="0"/>
              </a:spcAft>
              <a:buSzPts val="1400"/>
              <a:buNone/>
              <a:defRPr sz="1600" b="0" i="0" u="none" strike="noStrike" cap="none">
                <a:solidFill>
                  <a:srgbClr val="000000"/>
                </a:solidFill>
                <a:latin typeface="Helvetica Neue"/>
                <a:ea typeface="Helvetica Neue"/>
                <a:cs typeface="Helvetica Neue"/>
                <a:sym typeface="Helvetica Neue"/>
              </a:defRPr>
            </a:lvl7pPr>
            <a:lvl8pPr marL="3657600" marR="0" lvl="7" indent="-228600" algn="l" rtl="0">
              <a:spcBef>
                <a:spcPts val="0"/>
              </a:spcBef>
              <a:spcAft>
                <a:spcPts val="0"/>
              </a:spcAft>
              <a:buSzPts val="1400"/>
              <a:buNone/>
              <a:defRPr sz="1600" b="0" i="0" u="none" strike="noStrike" cap="none">
                <a:solidFill>
                  <a:srgbClr val="000000"/>
                </a:solidFill>
                <a:latin typeface="Helvetica Neue"/>
                <a:ea typeface="Helvetica Neue"/>
                <a:cs typeface="Helvetica Neue"/>
                <a:sym typeface="Helvetica Neue"/>
              </a:defRPr>
            </a:lvl8pPr>
            <a:lvl9pPr marL="4114800" marR="0" lvl="8" indent="-228600" algn="l" rtl="0">
              <a:spcBef>
                <a:spcPts val="0"/>
              </a:spcBef>
              <a:spcAft>
                <a:spcPts val="0"/>
              </a:spcAft>
              <a:buSzPts val="1400"/>
              <a:buNone/>
              <a:defRPr sz="1600" b="0" i="0" u="none" strike="noStrike" cap="none">
                <a:solidFill>
                  <a:srgbClr val="000000"/>
                </a:solidFill>
                <a:latin typeface="Helvetica Neue"/>
                <a:ea typeface="Helvetica Neue"/>
                <a:cs typeface="Helvetica Neue"/>
                <a:sym typeface="Helvetica Neue"/>
              </a:defRPr>
            </a:lvl9pPr>
          </a:lstStyle>
          <a:p>
            <a:endParaRPr/>
          </a:p>
        </p:txBody>
      </p:sp>
      <p:sp>
        <p:nvSpPr>
          <p:cNvPr id="1383" name="Google Shape;1383;p190"/>
          <p:cNvSpPr txBox="1">
            <a:spLocks noGrp="1"/>
          </p:cNvSpPr>
          <p:nvPr>
            <p:ph type="body" idx="3"/>
          </p:nvPr>
        </p:nvSpPr>
        <p:spPr>
          <a:xfrm>
            <a:off x="4644867" y="1150765"/>
            <a:ext cx="4041600" cy="479700"/>
          </a:xfrm>
          <a:prstGeom prst="rect">
            <a:avLst/>
          </a:prstGeom>
          <a:noFill/>
          <a:ln>
            <a:noFill/>
          </a:ln>
        </p:spPr>
        <p:txBody>
          <a:bodyPr spcFirstLastPara="1" wrap="square" lIns="89325" tIns="89325" rIns="89325" bIns="89325" anchor="b" anchorCtr="0"/>
          <a:lstStyle>
            <a:lvl1pPr marL="457200" marR="0" lvl="0" indent="-228600" algn="l" rtl="0">
              <a:spcBef>
                <a:spcPts val="0"/>
              </a:spcBef>
              <a:spcAft>
                <a:spcPts val="0"/>
              </a:spcAft>
              <a:buClr>
                <a:srgbClr val="000000"/>
              </a:buClr>
              <a:buSzPts val="2300"/>
              <a:buFont typeface="Helvetica Neue"/>
              <a:buNone/>
              <a:defRPr sz="2300" b="1"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Clr>
                <a:srgbClr val="000000"/>
              </a:buClr>
              <a:buSzPts val="2000"/>
              <a:buFont typeface="Helvetica Neue"/>
              <a:buNone/>
              <a:defRPr sz="2000" b="1"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Clr>
                <a:srgbClr val="000000"/>
              </a:buClr>
              <a:buSzPts val="1800"/>
              <a:buFont typeface="Helvetica Neue"/>
              <a:buNone/>
              <a:defRPr sz="1800" b="1"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Clr>
                <a:srgbClr val="000000"/>
              </a:buClr>
              <a:buSzPts val="1600"/>
              <a:buFont typeface="Helvetica Neue"/>
              <a:buNone/>
              <a:defRPr sz="1600" b="1"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Clr>
                <a:srgbClr val="000000"/>
              </a:buClr>
              <a:buSzPts val="1600"/>
              <a:buFont typeface="Helvetica Neue"/>
              <a:buNone/>
              <a:defRPr sz="1600" b="1"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Clr>
                <a:srgbClr val="000000"/>
              </a:buClr>
              <a:buSzPts val="1600"/>
              <a:buFont typeface="Helvetica Neue"/>
              <a:buNone/>
              <a:defRPr sz="1600" b="1" i="0" u="none" strike="noStrike" cap="none">
                <a:solidFill>
                  <a:srgbClr val="000000"/>
                </a:solidFill>
                <a:latin typeface="Helvetica Neue"/>
                <a:ea typeface="Helvetica Neue"/>
                <a:cs typeface="Helvetica Neue"/>
                <a:sym typeface="Helvetica Neue"/>
              </a:defRPr>
            </a:lvl6pPr>
            <a:lvl7pPr marL="3200400" marR="0" lvl="6" indent="-228600" algn="l" rtl="0">
              <a:spcBef>
                <a:spcPts val="0"/>
              </a:spcBef>
              <a:spcAft>
                <a:spcPts val="0"/>
              </a:spcAft>
              <a:buClr>
                <a:srgbClr val="000000"/>
              </a:buClr>
              <a:buSzPts val="1600"/>
              <a:buFont typeface="Helvetica Neue"/>
              <a:buNone/>
              <a:defRPr sz="1600" b="1" i="0" u="none" strike="noStrike" cap="none">
                <a:solidFill>
                  <a:srgbClr val="000000"/>
                </a:solidFill>
                <a:latin typeface="Helvetica Neue"/>
                <a:ea typeface="Helvetica Neue"/>
                <a:cs typeface="Helvetica Neue"/>
                <a:sym typeface="Helvetica Neue"/>
              </a:defRPr>
            </a:lvl7pPr>
            <a:lvl8pPr marL="3657600" marR="0" lvl="7" indent="-228600" algn="l" rtl="0">
              <a:spcBef>
                <a:spcPts val="0"/>
              </a:spcBef>
              <a:spcAft>
                <a:spcPts val="0"/>
              </a:spcAft>
              <a:buClr>
                <a:srgbClr val="000000"/>
              </a:buClr>
              <a:buSzPts val="1600"/>
              <a:buFont typeface="Helvetica Neue"/>
              <a:buNone/>
              <a:defRPr sz="1600" b="1" i="0" u="none" strike="noStrike" cap="none">
                <a:solidFill>
                  <a:srgbClr val="000000"/>
                </a:solidFill>
                <a:latin typeface="Helvetica Neue"/>
                <a:ea typeface="Helvetica Neue"/>
                <a:cs typeface="Helvetica Neue"/>
                <a:sym typeface="Helvetica Neue"/>
              </a:defRPr>
            </a:lvl8pPr>
            <a:lvl9pPr marL="4114800" marR="0" lvl="8" indent="-228600" algn="l" rtl="0">
              <a:spcBef>
                <a:spcPts val="0"/>
              </a:spcBef>
              <a:spcAft>
                <a:spcPts val="0"/>
              </a:spcAft>
              <a:buClr>
                <a:srgbClr val="000000"/>
              </a:buClr>
              <a:buSzPts val="1600"/>
              <a:buFont typeface="Helvetica Neue"/>
              <a:buNone/>
              <a:defRPr sz="1600" b="1" i="0" u="none" strike="noStrike" cap="none">
                <a:solidFill>
                  <a:srgbClr val="000000"/>
                </a:solidFill>
                <a:latin typeface="Helvetica Neue"/>
                <a:ea typeface="Helvetica Neue"/>
                <a:cs typeface="Helvetica Neue"/>
                <a:sym typeface="Helvetica Neue"/>
              </a:defRPr>
            </a:lvl9pPr>
          </a:lstStyle>
          <a:p>
            <a:endParaRPr/>
          </a:p>
        </p:txBody>
      </p:sp>
      <p:sp>
        <p:nvSpPr>
          <p:cNvPr id="1384" name="Google Shape;1384;p190"/>
          <p:cNvSpPr txBox="1">
            <a:spLocks noGrp="1"/>
          </p:cNvSpPr>
          <p:nvPr>
            <p:ph type="body" idx="4"/>
          </p:nvPr>
        </p:nvSpPr>
        <p:spPr>
          <a:xfrm>
            <a:off x="4644867" y="1630639"/>
            <a:ext cx="4041600" cy="2964600"/>
          </a:xfrm>
          <a:prstGeom prst="rect">
            <a:avLst/>
          </a:prstGeom>
          <a:noFill/>
          <a:ln>
            <a:noFill/>
          </a:ln>
        </p:spPr>
        <p:txBody>
          <a:bodyPr spcFirstLastPara="1" wrap="square" lIns="89325" tIns="89325" rIns="89325" bIns="89325" anchor="t" anchorCtr="0"/>
          <a:lstStyle>
            <a:lvl1pPr marL="457200" marR="0" lvl="0" indent="-228600" algn="l" rtl="0">
              <a:spcBef>
                <a:spcPts val="0"/>
              </a:spcBef>
              <a:spcAft>
                <a:spcPts val="0"/>
              </a:spcAft>
              <a:buSzPts val="1400"/>
              <a:buNone/>
              <a:defRPr sz="23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SzPts val="1400"/>
              <a:buNone/>
              <a:defRPr sz="20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SzPts val="1400"/>
              <a:buNone/>
              <a:defRPr sz="16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SzPts val="1400"/>
              <a:buNone/>
              <a:defRPr sz="16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SzPts val="1400"/>
              <a:buNone/>
              <a:defRPr sz="1600" b="0" i="0" u="none" strike="noStrike" cap="none">
                <a:solidFill>
                  <a:srgbClr val="000000"/>
                </a:solidFill>
                <a:latin typeface="Helvetica Neue"/>
                <a:ea typeface="Helvetica Neue"/>
                <a:cs typeface="Helvetica Neue"/>
                <a:sym typeface="Helvetica Neue"/>
              </a:defRPr>
            </a:lvl6pPr>
            <a:lvl7pPr marL="3200400" marR="0" lvl="6" indent="-228600" algn="l" rtl="0">
              <a:spcBef>
                <a:spcPts val="0"/>
              </a:spcBef>
              <a:spcAft>
                <a:spcPts val="0"/>
              </a:spcAft>
              <a:buSzPts val="1400"/>
              <a:buNone/>
              <a:defRPr sz="1600" b="0" i="0" u="none" strike="noStrike" cap="none">
                <a:solidFill>
                  <a:srgbClr val="000000"/>
                </a:solidFill>
                <a:latin typeface="Helvetica Neue"/>
                <a:ea typeface="Helvetica Neue"/>
                <a:cs typeface="Helvetica Neue"/>
                <a:sym typeface="Helvetica Neue"/>
              </a:defRPr>
            </a:lvl7pPr>
            <a:lvl8pPr marL="3657600" marR="0" lvl="7" indent="-228600" algn="l" rtl="0">
              <a:spcBef>
                <a:spcPts val="0"/>
              </a:spcBef>
              <a:spcAft>
                <a:spcPts val="0"/>
              </a:spcAft>
              <a:buSzPts val="1400"/>
              <a:buNone/>
              <a:defRPr sz="1600" b="0" i="0" u="none" strike="noStrike" cap="none">
                <a:solidFill>
                  <a:srgbClr val="000000"/>
                </a:solidFill>
                <a:latin typeface="Helvetica Neue"/>
                <a:ea typeface="Helvetica Neue"/>
                <a:cs typeface="Helvetica Neue"/>
                <a:sym typeface="Helvetica Neue"/>
              </a:defRPr>
            </a:lvl8pPr>
            <a:lvl9pPr marL="4114800" marR="0" lvl="8" indent="-228600" algn="l" rtl="0">
              <a:spcBef>
                <a:spcPts val="0"/>
              </a:spcBef>
              <a:spcAft>
                <a:spcPts val="0"/>
              </a:spcAft>
              <a:buSzPts val="1400"/>
              <a:buNone/>
              <a:defRPr sz="1600" b="0" i="0" u="none" strike="noStrike" cap="none">
                <a:solidFill>
                  <a:srgbClr val="000000"/>
                </a:solidFill>
                <a:latin typeface="Helvetica Neue"/>
                <a:ea typeface="Helvetica Neue"/>
                <a:cs typeface="Helvetica Neue"/>
                <a:sym typeface="Helvetica Neue"/>
              </a:defRPr>
            </a:lvl9pPr>
          </a:lstStyle>
          <a:p>
            <a:endParaRPr/>
          </a:p>
        </p:txBody>
      </p:sp>
      <p:sp>
        <p:nvSpPr>
          <p:cNvPr id="1385" name="Google Shape;1385;p190"/>
          <p:cNvSpPr txBox="1">
            <a:spLocks noGrp="1"/>
          </p:cNvSpPr>
          <p:nvPr>
            <p:ph type="sldNum" idx="12"/>
          </p:nvPr>
        </p:nvSpPr>
        <p:spPr>
          <a:xfrm>
            <a:off x="8441689" y="524910"/>
            <a:ext cx="258900" cy="290400"/>
          </a:xfrm>
          <a:prstGeom prst="rect">
            <a:avLst/>
          </a:prstGeom>
          <a:noFill/>
          <a:ln>
            <a:noFill/>
          </a:ln>
        </p:spPr>
        <p:txBody>
          <a:bodyPr spcFirstLastPara="1" wrap="square" lIns="0" tIns="0" rIns="0" bIns="0" anchor="ctr" anchorCtr="0">
            <a:noAutofit/>
          </a:bodyPr>
          <a:lstStyle>
            <a:lvl1pPr marL="0" marR="0" lvl="0" indent="0" algn="ctr" rtl="0">
              <a:spcBef>
                <a:spcPts val="0"/>
              </a:spcBef>
              <a:spcAft>
                <a:spcPts val="0"/>
              </a:spcAft>
              <a:buNone/>
              <a:defRPr sz="4100">
                <a:solidFill>
                  <a:srgbClr val="000000"/>
                </a:solidFill>
                <a:latin typeface="Gill Sans"/>
                <a:ea typeface="Gill Sans"/>
                <a:cs typeface="Gill Sans"/>
                <a:sym typeface="Gill Sans"/>
              </a:defRPr>
            </a:lvl1pPr>
            <a:lvl2pPr marL="0" marR="0" lvl="1" indent="0" algn="ctr" rtl="0">
              <a:spcBef>
                <a:spcPts val="0"/>
              </a:spcBef>
              <a:spcAft>
                <a:spcPts val="0"/>
              </a:spcAft>
              <a:buNone/>
              <a:defRPr sz="4100">
                <a:solidFill>
                  <a:srgbClr val="000000"/>
                </a:solidFill>
                <a:latin typeface="Gill Sans"/>
                <a:ea typeface="Gill Sans"/>
                <a:cs typeface="Gill Sans"/>
                <a:sym typeface="Gill Sans"/>
              </a:defRPr>
            </a:lvl2pPr>
            <a:lvl3pPr marL="0" marR="0" lvl="2" indent="0" algn="ctr" rtl="0">
              <a:spcBef>
                <a:spcPts val="0"/>
              </a:spcBef>
              <a:spcAft>
                <a:spcPts val="0"/>
              </a:spcAft>
              <a:buNone/>
              <a:defRPr sz="4100">
                <a:solidFill>
                  <a:srgbClr val="000000"/>
                </a:solidFill>
                <a:latin typeface="Gill Sans"/>
                <a:ea typeface="Gill Sans"/>
                <a:cs typeface="Gill Sans"/>
                <a:sym typeface="Gill Sans"/>
              </a:defRPr>
            </a:lvl3pPr>
            <a:lvl4pPr marL="0" marR="0" lvl="3" indent="0" algn="ctr" rtl="0">
              <a:spcBef>
                <a:spcPts val="0"/>
              </a:spcBef>
              <a:spcAft>
                <a:spcPts val="0"/>
              </a:spcAft>
              <a:buNone/>
              <a:defRPr sz="4100">
                <a:solidFill>
                  <a:srgbClr val="000000"/>
                </a:solidFill>
                <a:latin typeface="Gill Sans"/>
                <a:ea typeface="Gill Sans"/>
                <a:cs typeface="Gill Sans"/>
                <a:sym typeface="Gill Sans"/>
              </a:defRPr>
            </a:lvl4pPr>
            <a:lvl5pPr marL="0" marR="0" lvl="4" indent="0" algn="ctr" rtl="0">
              <a:spcBef>
                <a:spcPts val="0"/>
              </a:spcBef>
              <a:spcAft>
                <a:spcPts val="0"/>
              </a:spcAft>
              <a:buNone/>
              <a:defRPr sz="4100">
                <a:solidFill>
                  <a:srgbClr val="000000"/>
                </a:solidFill>
                <a:latin typeface="Gill Sans"/>
                <a:ea typeface="Gill Sans"/>
                <a:cs typeface="Gill Sans"/>
                <a:sym typeface="Gill Sans"/>
              </a:defRPr>
            </a:lvl5pPr>
            <a:lvl6pPr marL="0" marR="0" lvl="5" indent="0" algn="ctr" rtl="0">
              <a:spcBef>
                <a:spcPts val="0"/>
              </a:spcBef>
              <a:spcAft>
                <a:spcPts val="0"/>
              </a:spcAft>
              <a:buNone/>
              <a:defRPr sz="4100">
                <a:solidFill>
                  <a:srgbClr val="000000"/>
                </a:solidFill>
                <a:latin typeface="Gill Sans"/>
                <a:ea typeface="Gill Sans"/>
                <a:cs typeface="Gill Sans"/>
                <a:sym typeface="Gill Sans"/>
              </a:defRPr>
            </a:lvl6pPr>
            <a:lvl7pPr marL="0" marR="0" lvl="6" indent="0" algn="ctr" rtl="0">
              <a:spcBef>
                <a:spcPts val="0"/>
              </a:spcBef>
              <a:spcAft>
                <a:spcPts val="0"/>
              </a:spcAft>
              <a:buNone/>
              <a:defRPr sz="4100">
                <a:solidFill>
                  <a:srgbClr val="000000"/>
                </a:solidFill>
                <a:latin typeface="Gill Sans"/>
                <a:ea typeface="Gill Sans"/>
                <a:cs typeface="Gill Sans"/>
                <a:sym typeface="Gill Sans"/>
              </a:defRPr>
            </a:lvl7pPr>
            <a:lvl8pPr marL="0" marR="0" lvl="7" indent="0" algn="ctr" rtl="0">
              <a:spcBef>
                <a:spcPts val="0"/>
              </a:spcBef>
              <a:spcAft>
                <a:spcPts val="0"/>
              </a:spcAft>
              <a:buNone/>
              <a:defRPr sz="4100">
                <a:solidFill>
                  <a:srgbClr val="000000"/>
                </a:solidFill>
                <a:latin typeface="Gill Sans"/>
                <a:ea typeface="Gill Sans"/>
                <a:cs typeface="Gill Sans"/>
                <a:sym typeface="Gill Sans"/>
              </a:defRPr>
            </a:lvl8pPr>
            <a:lvl9pPr marL="0" marR="0" lvl="8" indent="0" algn="ctr" rtl="0">
              <a:spcBef>
                <a:spcPts val="0"/>
              </a:spcBef>
              <a:spcAft>
                <a:spcPts val="0"/>
              </a:spcAft>
              <a:buNone/>
              <a:defRPr sz="4100">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sz="2200" b="1">
              <a:latin typeface="Arial"/>
              <a:ea typeface="Arial"/>
              <a:cs typeface="Arial"/>
              <a:sym typeface="Arial"/>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86"/>
        <p:cNvGrpSpPr/>
        <p:nvPr/>
      </p:nvGrpSpPr>
      <p:grpSpPr>
        <a:xfrm>
          <a:off x="0" y="0"/>
          <a:ext cx="0" cy="0"/>
          <a:chOff x="0" y="0"/>
          <a:chExt cx="0" cy="0"/>
        </a:xfrm>
      </p:grpSpPr>
      <p:sp>
        <p:nvSpPr>
          <p:cNvPr id="1387" name="Google Shape;1387;p191"/>
          <p:cNvSpPr txBox="1">
            <a:spLocks noGrp="1"/>
          </p:cNvSpPr>
          <p:nvPr>
            <p:ph type="title"/>
          </p:nvPr>
        </p:nvSpPr>
        <p:spPr>
          <a:xfrm>
            <a:off x="457356" y="206548"/>
            <a:ext cx="8229300" cy="857400"/>
          </a:xfrm>
          <a:prstGeom prst="rect">
            <a:avLst/>
          </a:prstGeom>
          <a:noFill/>
          <a:ln>
            <a:noFill/>
          </a:ln>
        </p:spPr>
        <p:txBody>
          <a:bodyPr spcFirstLastPara="1" wrap="square" lIns="89325" tIns="89325" rIns="89325" bIns="89325" anchor="t" anchorCtr="0"/>
          <a:lstStyle>
            <a:lvl1pPr marR="0" lvl="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1pPr>
            <a:lvl2pPr marR="0" lvl="1"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2pPr>
            <a:lvl3pPr marR="0" lvl="2"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3pPr>
            <a:lvl4pPr marR="0" lvl="3"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4pPr>
            <a:lvl5pPr marR="0" lvl="4"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5pPr>
            <a:lvl6pPr marR="0" lvl="5"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6pPr>
            <a:lvl7pPr marR="0" lvl="6"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7pPr>
            <a:lvl8pPr marR="0" lvl="7"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8pPr>
            <a:lvl9pPr marR="0" lvl="8"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1388" name="Google Shape;1388;p191"/>
          <p:cNvSpPr txBox="1">
            <a:spLocks noGrp="1"/>
          </p:cNvSpPr>
          <p:nvPr>
            <p:ph type="sldNum" idx="12"/>
          </p:nvPr>
        </p:nvSpPr>
        <p:spPr>
          <a:xfrm>
            <a:off x="8441689" y="524910"/>
            <a:ext cx="258900" cy="290400"/>
          </a:xfrm>
          <a:prstGeom prst="rect">
            <a:avLst/>
          </a:prstGeom>
          <a:noFill/>
          <a:ln>
            <a:noFill/>
          </a:ln>
        </p:spPr>
        <p:txBody>
          <a:bodyPr spcFirstLastPara="1" wrap="square" lIns="0" tIns="0" rIns="0" bIns="0" anchor="ctr" anchorCtr="0">
            <a:noAutofit/>
          </a:bodyPr>
          <a:lstStyle>
            <a:lvl1pPr marL="0" marR="0" lvl="0" indent="0" algn="ctr" rtl="0">
              <a:spcBef>
                <a:spcPts val="0"/>
              </a:spcBef>
              <a:spcAft>
                <a:spcPts val="0"/>
              </a:spcAft>
              <a:buNone/>
              <a:defRPr sz="4100">
                <a:solidFill>
                  <a:srgbClr val="000000"/>
                </a:solidFill>
                <a:latin typeface="Gill Sans"/>
                <a:ea typeface="Gill Sans"/>
                <a:cs typeface="Gill Sans"/>
                <a:sym typeface="Gill Sans"/>
              </a:defRPr>
            </a:lvl1pPr>
            <a:lvl2pPr marL="0" marR="0" lvl="1" indent="0" algn="ctr" rtl="0">
              <a:spcBef>
                <a:spcPts val="0"/>
              </a:spcBef>
              <a:spcAft>
                <a:spcPts val="0"/>
              </a:spcAft>
              <a:buNone/>
              <a:defRPr sz="4100">
                <a:solidFill>
                  <a:srgbClr val="000000"/>
                </a:solidFill>
                <a:latin typeface="Gill Sans"/>
                <a:ea typeface="Gill Sans"/>
                <a:cs typeface="Gill Sans"/>
                <a:sym typeface="Gill Sans"/>
              </a:defRPr>
            </a:lvl2pPr>
            <a:lvl3pPr marL="0" marR="0" lvl="2" indent="0" algn="ctr" rtl="0">
              <a:spcBef>
                <a:spcPts val="0"/>
              </a:spcBef>
              <a:spcAft>
                <a:spcPts val="0"/>
              </a:spcAft>
              <a:buNone/>
              <a:defRPr sz="4100">
                <a:solidFill>
                  <a:srgbClr val="000000"/>
                </a:solidFill>
                <a:latin typeface="Gill Sans"/>
                <a:ea typeface="Gill Sans"/>
                <a:cs typeface="Gill Sans"/>
                <a:sym typeface="Gill Sans"/>
              </a:defRPr>
            </a:lvl3pPr>
            <a:lvl4pPr marL="0" marR="0" lvl="3" indent="0" algn="ctr" rtl="0">
              <a:spcBef>
                <a:spcPts val="0"/>
              </a:spcBef>
              <a:spcAft>
                <a:spcPts val="0"/>
              </a:spcAft>
              <a:buNone/>
              <a:defRPr sz="4100">
                <a:solidFill>
                  <a:srgbClr val="000000"/>
                </a:solidFill>
                <a:latin typeface="Gill Sans"/>
                <a:ea typeface="Gill Sans"/>
                <a:cs typeface="Gill Sans"/>
                <a:sym typeface="Gill Sans"/>
              </a:defRPr>
            </a:lvl4pPr>
            <a:lvl5pPr marL="0" marR="0" lvl="4" indent="0" algn="ctr" rtl="0">
              <a:spcBef>
                <a:spcPts val="0"/>
              </a:spcBef>
              <a:spcAft>
                <a:spcPts val="0"/>
              </a:spcAft>
              <a:buNone/>
              <a:defRPr sz="4100">
                <a:solidFill>
                  <a:srgbClr val="000000"/>
                </a:solidFill>
                <a:latin typeface="Gill Sans"/>
                <a:ea typeface="Gill Sans"/>
                <a:cs typeface="Gill Sans"/>
                <a:sym typeface="Gill Sans"/>
              </a:defRPr>
            </a:lvl5pPr>
            <a:lvl6pPr marL="0" marR="0" lvl="5" indent="0" algn="ctr" rtl="0">
              <a:spcBef>
                <a:spcPts val="0"/>
              </a:spcBef>
              <a:spcAft>
                <a:spcPts val="0"/>
              </a:spcAft>
              <a:buNone/>
              <a:defRPr sz="4100">
                <a:solidFill>
                  <a:srgbClr val="000000"/>
                </a:solidFill>
                <a:latin typeface="Gill Sans"/>
                <a:ea typeface="Gill Sans"/>
                <a:cs typeface="Gill Sans"/>
                <a:sym typeface="Gill Sans"/>
              </a:defRPr>
            </a:lvl6pPr>
            <a:lvl7pPr marL="0" marR="0" lvl="6" indent="0" algn="ctr" rtl="0">
              <a:spcBef>
                <a:spcPts val="0"/>
              </a:spcBef>
              <a:spcAft>
                <a:spcPts val="0"/>
              </a:spcAft>
              <a:buNone/>
              <a:defRPr sz="4100">
                <a:solidFill>
                  <a:srgbClr val="000000"/>
                </a:solidFill>
                <a:latin typeface="Gill Sans"/>
                <a:ea typeface="Gill Sans"/>
                <a:cs typeface="Gill Sans"/>
                <a:sym typeface="Gill Sans"/>
              </a:defRPr>
            </a:lvl7pPr>
            <a:lvl8pPr marL="0" marR="0" lvl="7" indent="0" algn="ctr" rtl="0">
              <a:spcBef>
                <a:spcPts val="0"/>
              </a:spcBef>
              <a:spcAft>
                <a:spcPts val="0"/>
              </a:spcAft>
              <a:buNone/>
              <a:defRPr sz="4100">
                <a:solidFill>
                  <a:srgbClr val="000000"/>
                </a:solidFill>
                <a:latin typeface="Gill Sans"/>
                <a:ea typeface="Gill Sans"/>
                <a:cs typeface="Gill Sans"/>
                <a:sym typeface="Gill Sans"/>
              </a:defRPr>
            </a:lvl8pPr>
            <a:lvl9pPr marL="0" marR="0" lvl="8" indent="0" algn="ctr" rtl="0">
              <a:spcBef>
                <a:spcPts val="0"/>
              </a:spcBef>
              <a:spcAft>
                <a:spcPts val="0"/>
              </a:spcAft>
              <a:buNone/>
              <a:defRPr sz="4100">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sz="2200" b="1">
              <a:latin typeface="Arial"/>
              <a:ea typeface="Arial"/>
              <a:cs typeface="Arial"/>
              <a:sym typeface="Arial"/>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89"/>
        <p:cNvGrpSpPr/>
        <p:nvPr/>
      </p:nvGrpSpPr>
      <p:grpSpPr>
        <a:xfrm>
          <a:off x="0" y="0"/>
          <a:ext cx="0" cy="0"/>
          <a:chOff x="0" y="0"/>
          <a:chExt cx="0" cy="0"/>
        </a:xfrm>
      </p:grpSpPr>
      <p:sp>
        <p:nvSpPr>
          <p:cNvPr id="1390" name="Google Shape;1390;p192"/>
          <p:cNvSpPr txBox="1">
            <a:spLocks noGrp="1"/>
          </p:cNvSpPr>
          <p:nvPr>
            <p:ph type="sldNum" idx="12"/>
          </p:nvPr>
        </p:nvSpPr>
        <p:spPr>
          <a:xfrm>
            <a:off x="8441689" y="524910"/>
            <a:ext cx="258900" cy="290400"/>
          </a:xfrm>
          <a:prstGeom prst="rect">
            <a:avLst/>
          </a:prstGeom>
          <a:noFill/>
          <a:ln>
            <a:noFill/>
          </a:ln>
        </p:spPr>
        <p:txBody>
          <a:bodyPr spcFirstLastPara="1" wrap="square" lIns="0" tIns="0" rIns="0" bIns="0" anchor="ctr" anchorCtr="0">
            <a:noAutofit/>
          </a:bodyPr>
          <a:lstStyle>
            <a:lvl1pPr marL="0" marR="0" lvl="0" indent="0" algn="ctr" rtl="0">
              <a:spcBef>
                <a:spcPts val="0"/>
              </a:spcBef>
              <a:spcAft>
                <a:spcPts val="0"/>
              </a:spcAft>
              <a:buNone/>
              <a:defRPr sz="4100">
                <a:solidFill>
                  <a:srgbClr val="000000"/>
                </a:solidFill>
                <a:latin typeface="Gill Sans"/>
                <a:ea typeface="Gill Sans"/>
                <a:cs typeface="Gill Sans"/>
                <a:sym typeface="Gill Sans"/>
              </a:defRPr>
            </a:lvl1pPr>
            <a:lvl2pPr marL="0" marR="0" lvl="1" indent="0" algn="ctr" rtl="0">
              <a:spcBef>
                <a:spcPts val="0"/>
              </a:spcBef>
              <a:spcAft>
                <a:spcPts val="0"/>
              </a:spcAft>
              <a:buNone/>
              <a:defRPr sz="4100">
                <a:solidFill>
                  <a:srgbClr val="000000"/>
                </a:solidFill>
                <a:latin typeface="Gill Sans"/>
                <a:ea typeface="Gill Sans"/>
                <a:cs typeface="Gill Sans"/>
                <a:sym typeface="Gill Sans"/>
              </a:defRPr>
            </a:lvl2pPr>
            <a:lvl3pPr marL="0" marR="0" lvl="2" indent="0" algn="ctr" rtl="0">
              <a:spcBef>
                <a:spcPts val="0"/>
              </a:spcBef>
              <a:spcAft>
                <a:spcPts val="0"/>
              </a:spcAft>
              <a:buNone/>
              <a:defRPr sz="4100">
                <a:solidFill>
                  <a:srgbClr val="000000"/>
                </a:solidFill>
                <a:latin typeface="Gill Sans"/>
                <a:ea typeface="Gill Sans"/>
                <a:cs typeface="Gill Sans"/>
                <a:sym typeface="Gill Sans"/>
              </a:defRPr>
            </a:lvl3pPr>
            <a:lvl4pPr marL="0" marR="0" lvl="3" indent="0" algn="ctr" rtl="0">
              <a:spcBef>
                <a:spcPts val="0"/>
              </a:spcBef>
              <a:spcAft>
                <a:spcPts val="0"/>
              </a:spcAft>
              <a:buNone/>
              <a:defRPr sz="4100">
                <a:solidFill>
                  <a:srgbClr val="000000"/>
                </a:solidFill>
                <a:latin typeface="Gill Sans"/>
                <a:ea typeface="Gill Sans"/>
                <a:cs typeface="Gill Sans"/>
                <a:sym typeface="Gill Sans"/>
              </a:defRPr>
            </a:lvl4pPr>
            <a:lvl5pPr marL="0" marR="0" lvl="4" indent="0" algn="ctr" rtl="0">
              <a:spcBef>
                <a:spcPts val="0"/>
              </a:spcBef>
              <a:spcAft>
                <a:spcPts val="0"/>
              </a:spcAft>
              <a:buNone/>
              <a:defRPr sz="4100">
                <a:solidFill>
                  <a:srgbClr val="000000"/>
                </a:solidFill>
                <a:latin typeface="Gill Sans"/>
                <a:ea typeface="Gill Sans"/>
                <a:cs typeface="Gill Sans"/>
                <a:sym typeface="Gill Sans"/>
              </a:defRPr>
            </a:lvl5pPr>
            <a:lvl6pPr marL="0" marR="0" lvl="5" indent="0" algn="ctr" rtl="0">
              <a:spcBef>
                <a:spcPts val="0"/>
              </a:spcBef>
              <a:spcAft>
                <a:spcPts val="0"/>
              </a:spcAft>
              <a:buNone/>
              <a:defRPr sz="4100">
                <a:solidFill>
                  <a:srgbClr val="000000"/>
                </a:solidFill>
                <a:latin typeface="Gill Sans"/>
                <a:ea typeface="Gill Sans"/>
                <a:cs typeface="Gill Sans"/>
                <a:sym typeface="Gill Sans"/>
              </a:defRPr>
            </a:lvl6pPr>
            <a:lvl7pPr marL="0" marR="0" lvl="6" indent="0" algn="ctr" rtl="0">
              <a:spcBef>
                <a:spcPts val="0"/>
              </a:spcBef>
              <a:spcAft>
                <a:spcPts val="0"/>
              </a:spcAft>
              <a:buNone/>
              <a:defRPr sz="4100">
                <a:solidFill>
                  <a:srgbClr val="000000"/>
                </a:solidFill>
                <a:latin typeface="Gill Sans"/>
                <a:ea typeface="Gill Sans"/>
                <a:cs typeface="Gill Sans"/>
                <a:sym typeface="Gill Sans"/>
              </a:defRPr>
            </a:lvl7pPr>
            <a:lvl8pPr marL="0" marR="0" lvl="7" indent="0" algn="ctr" rtl="0">
              <a:spcBef>
                <a:spcPts val="0"/>
              </a:spcBef>
              <a:spcAft>
                <a:spcPts val="0"/>
              </a:spcAft>
              <a:buNone/>
              <a:defRPr sz="4100">
                <a:solidFill>
                  <a:srgbClr val="000000"/>
                </a:solidFill>
                <a:latin typeface="Gill Sans"/>
                <a:ea typeface="Gill Sans"/>
                <a:cs typeface="Gill Sans"/>
                <a:sym typeface="Gill Sans"/>
              </a:defRPr>
            </a:lvl8pPr>
            <a:lvl9pPr marL="0" marR="0" lvl="8" indent="0" algn="ctr" rtl="0">
              <a:spcBef>
                <a:spcPts val="0"/>
              </a:spcBef>
              <a:spcAft>
                <a:spcPts val="0"/>
              </a:spcAft>
              <a:buNone/>
              <a:defRPr sz="4100">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sz="2200" b="1">
              <a:latin typeface="Arial"/>
              <a:ea typeface="Arial"/>
              <a:cs typeface="Arial"/>
              <a:sym typeface="Arial"/>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91"/>
        <p:cNvGrpSpPr/>
        <p:nvPr/>
      </p:nvGrpSpPr>
      <p:grpSpPr>
        <a:xfrm>
          <a:off x="0" y="0"/>
          <a:ext cx="0" cy="0"/>
          <a:chOff x="0" y="0"/>
          <a:chExt cx="0" cy="0"/>
        </a:xfrm>
      </p:grpSpPr>
      <p:sp>
        <p:nvSpPr>
          <p:cNvPr id="1392" name="Google Shape;1392;p193"/>
          <p:cNvSpPr txBox="1">
            <a:spLocks noGrp="1"/>
          </p:cNvSpPr>
          <p:nvPr>
            <p:ph type="title"/>
          </p:nvPr>
        </p:nvSpPr>
        <p:spPr>
          <a:xfrm>
            <a:off x="457356" y="204995"/>
            <a:ext cx="3007800" cy="871200"/>
          </a:xfrm>
          <a:prstGeom prst="rect">
            <a:avLst/>
          </a:prstGeom>
          <a:noFill/>
          <a:ln>
            <a:noFill/>
          </a:ln>
        </p:spPr>
        <p:txBody>
          <a:bodyPr spcFirstLastPara="1" wrap="square" lIns="89325" tIns="89325" rIns="89325" bIns="89325" anchor="b" anchorCtr="0"/>
          <a:lstStyle>
            <a:lvl1pPr marR="0" lvl="0" algn="l" rtl="0">
              <a:spcBef>
                <a:spcPts val="0"/>
              </a:spcBef>
              <a:spcAft>
                <a:spcPts val="0"/>
              </a:spcAft>
              <a:buSzPts val="1400"/>
              <a:buNone/>
              <a:defRPr sz="2000" b="1" i="0" u="none" strike="noStrike" cap="none">
                <a:solidFill>
                  <a:srgbClr val="000000"/>
                </a:solidFill>
                <a:latin typeface="Helvetica Neue"/>
                <a:ea typeface="Helvetica Neue"/>
                <a:cs typeface="Helvetica Neue"/>
                <a:sym typeface="Helvetica Neue"/>
              </a:defRPr>
            </a:lvl1pPr>
            <a:lvl2pPr marR="0" lvl="1"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2pPr>
            <a:lvl3pPr marR="0" lvl="2"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3pPr>
            <a:lvl4pPr marR="0" lvl="3"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4pPr>
            <a:lvl5pPr marR="0" lvl="4"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5pPr>
            <a:lvl6pPr marR="0" lvl="5"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6pPr>
            <a:lvl7pPr marR="0" lvl="6"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7pPr>
            <a:lvl8pPr marR="0" lvl="7"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8pPr>
            <a:lvl9pPr marR="0" lvl="8"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1393" name="Google Shape;1393;p193"/>
          <p:cNvSpPr txBox="1">
            <a:spLocks noGrp="1"/>
          </p:cNvSpPr>
          <p:nvPr>
            <p:ph type="body" idx="1"/>
          </p:nvPr>
        </p:nvSpPr>
        <p:spPr>
          <a:xfrm>
            <a:off x="3575121" y="204995"/>
            <a:ext cx="5111700" cy="4390500"/>
          </a:xfrm>
          <a:prstGeom prst="rect">
            <a:avLst/>
          </a:prstGeom>
          <a:noFill/>
          <a:ln>
            <a:noFill/>
          </a:ln>
        </p:spPr>
        <p:txBody>
          <a:bodyPr spcFirstLastPara="1" wrap="square" lIns="89325" tIns="89325" rIns="89325" bIns="89325" anchor="t" anchorCtr="0"/>
          <a:lstStyle>
            <a:lvl1pPr marL="457200" marR="0" lvl="0" indent="-228600" algn="l" rtl="0">
              <a:spcBef>
                <a:spcPts val="0"/>
              </a:spcBef>
              <a:spcAft>
                <a:spcPts val="0"/>
              </a:spcAft>
              <a:buSzPts val="1400"/>
              <a:buNone/>
              <a:defRPr sz="31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SzPts val="1400"/>
              <a:buNone/>
              <a:defRPr sz="27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SzPts val="1400"/>
              <a:buNone/>
              <a:defRPr sz="23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SzPts val="1400"/>
              <a:buNone/>
              <a:defRPr sz="20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SzPts val="1400"/>
              <a:buNone/>
              <a:defRPr sz="20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SzPts val="1400"/>
              <a:buNone/>
              <a:defRPr sz="2000" b="0" i="0" u="none" strike="noStrike" cap="none">
                <a:solidFill>
                  <a:srgbClr val="000000"/>
                </a:solidFill>
                <a:latin typeface="Helvetica Neue"/>
                <a:ea typeface="Helvetica Neue"/>
                <a:cs typeface="Helvetica Neue"/>
                <a:sym typeface="Helvetica Neue"/>
              </a:defRPr>
            </a:lvl6pPr>
            <a:lvl7pPr marL="3200400" marR="0" lvl="6" indent="-228600" algn="l" rtl="0">
              <a:spcBef>
                <a:spcPts val="0"/>
              </a:spcBef>
              <a:spcAft>
                <a:spcPts val="0"/>
              </a:spcAft>
              <a:buSzPts val="1400"/>
              <a:buNone/>
              <a:defRPr sz="2000" b="0" i="0" u="none" strike="noStrike" cap="none">
                <a:solidFill>
                  <a:srgbClr val="000000"/>
                </a:solidFill>
                <a:latin typeface="Helvetica Neue"/>
                <a:ea typeface="Helvetica Neue"/>
                <a:cs typeface="Helvetica Neue"/>
                <a:sym typeface="Helvetica Neue"/>
              </a:defRPr>
            </a:lvl7pPr>
            <a:lvl8pPr marL="3657600" marR="0" lvl="7" indent="-228600" algn="l" rtl="0">
              <a:spcBef>
                <a:spcPts val="0"/>
              </a:spcBef>
              <a:spcAft>
                <a:spcPts val="0"/>
              </a:spcAft>
              <a:buSzPts val="1400"/>
              <a:buNone/>
              <a:defRPr sz="2000" b="0" i="0" u="none" strike="noStrike" cap="none">
                <a:solidFill>
                  <a:srgbClr val="000000"/>
                </a:solidFill>
                <a:latin typeface="Helvetica Neue"/>
                <a:ea typeface="Helvetica Neue"/>
                <a:cs typeface="Helvetica Neue"/>
                <a:sym typeface="Helvetica Neue"/>
              </a:defRPr>
            </a:lvl8pPr>
            <a:lvl9pPr marL="4114800" marR="0" lvl="8" indent="-228600" algn="l" rtl="0">
              <a:spcBef>
                <a:spcPts val="0"/>
              </a:spcBef>
              <a:spcAft>
                <a:spcPts val="0"/>
              </a:spcAft>
              <a:buSzPts val="1400"/>
              <a:buNone/>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1394" name="Google Shape;1394;p193"/>
          <p:cNvSpPr txBox="1">
            <a:spLocks noGrp="1"/>
          </p:cNvSpPr>
          <p:nvPr>
            <p:ph type="body" idx="2"/>
          </p:nvPr>
        </p:nvSpPr>
        <p:spPr>
          <a:xfrm>
            <a:off x="457356" y="1076222"/>
            <a:ext cx="3007800" cy="3519000"/>
          </a:xfrm>
          <a:prstGeom prst="rect">
            <a:avLst/>
          </a:prstGeom>
          <a:noFill/>
          <a:ln>
            <a:noFill/>
          </a:ln>
        </p:spPr>
        <p:txBody>
          <a:bodyPr spcFirstLastPara="1" wrap="square" lIns="89325" tIns="89325" rIns="89325" bIns="89325" anchor="t" anchorCtr="0"/>
          <a:lstStyle>
            <a:lvl1pPr marL="457200" marR="0" lvl="0" indent="-228600" algn="l" rtl="0">
              <a:spcBef>
                <a:spcPts val="0"/>
              </a:spcBef>
              <a:spcAft>
                <a:spcPts val="0"/>
              </a:spcAft>
              <a:buClr>
                <a:srgbClr val="000000"/>
              </a:buClr>
              <a:buSzPts val="1400"/>
              <a:buFont typeface="Helvetica Neue"/>
              <a:buNone/>
              <a:defRPr sz="14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6pPr>
            <a:lvl7pPr marL="3200400" marR="0" lvl="6" indent="-228600" algn="l" rtl="0">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7pPr>
            <a:lvl8pPr marL="3657600" marR="0" lvl="7" indent="-228600" algn="l" rtl="0">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8pPr>
            <a:lvl9pPr marL="4114800" marR="0" lvl="8" indent="-228600" algn="l" rtl="0">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9pPr>
          </a:lstStyle>
          <a:p>
            <a:endParaRPr/>
          </a:p>
        </p:txBody>
      </p:sp>
      <p:sp>
        <p:nvSpPr>
          <p:cNvPr id="1395" name="Google Shape;1395;p193"/>
          <p:cNvSpPr txBox="1">
            <a:spLocks noGrp="1"/>
          </p:cNvSpPr>
          <p:nvPr>
            <p:ph type="sldNum" idx="12"/>
          </p:nvPr>
        </p:nvSpPr>
        <p:spPr>
          <a:xfrm>
            <a:off x="8441689" y="524910"/>
            <a:ext cx="258900" cy="290400"/>
          </a:xfrm>
          <a:prstGeom prst="rect">
            <a:avLst/>
          </a:prstGeom>
          <a:noFill/>
          <a:ln>
            <a:noFill/>
          </a:ln>
        </p:spPr>
        <p:txBody>
          <a:bodyPr spcFirstLastPara="1" wrap="square" lIns="0" tIns="0" rIns="0" bIns="0" anchor="ctr" anchorCtr="0">
            <a:noAutofit/>
          </a:bodyPr>
          <a:lstStyle>
            <a:lvl1pPr marL="0" marR="0" lvl="0" indent="0" algn="ctr" rtl="0">
              <a:spcBef>
                <a:spcPts val="0"/>
              </a:spcBef>
              <a:spcAft>
                <a:spcPts val="0"/>
              </a:spcAft>
              <a:buNone/>
              <a:defRPr sz="4100">
                <a:solidFill>
                  <a:srgbClr val="000000"/>
                </a:solidFill>
                <a:latin typeface="Gill Sans"/>
                <a:ea typeface="Gill Sans"/>
                <a:cs typeface="Gill Sans"/>
                <a:sym typeface="Gill Sans"/>
              </a:defRPr>
            </a:lvl1pPr>
            <a:lvl2pPr marL="0" marR="0" lvl="1" indent="0" algn="ctr" rtl="0">
              <a:spcBef>
                <a:spcPts val="0"/>
              </a:spcBef>
              <a:spcAft>
                <a:spcPts val="0"/>
              </a:spcAft>
              <a:buNone/>
              <a:defRPr sz="4100">
                <a:solidFill>
                  <a:srgbClr val="000000"/>
                </a:solidFill>
                <a:latin typeface="Gill Sans"/>
                <a:ea typeface="Gill Sans"/>
                <a:cs typeface="Gill Sans"/>
                <a:sym typeface="Gill Sans"/>
              </a:defRPr>
            </a:lvl2pPr>
            <a:lvl3pPr marL="0" marR="0" lvl="2" indent="0" algn="ctr" rtl="0">
              <a:spcBef>
                <a:spcPts val="0"/>
              </a:spcBef>
              <a:spcAft>
                <a:spcPts val="0"/>
              </a:spcAft>
              <a:buNone/>
              <a:defRPr sz="4100">
                <a:solidFill>
                  <a:srgbClr val="000000"/>
                </a:solidFill>
                <a:latin typeface="Gill Sans"/>
                <a:ea typeface="Gill Sans"/>
                <a:cs typeface="Gill Sans"/>
                <a:sym typeface="Gill Sans"/>
              </a:defRPr>
            </a:lvl3pPr>
            <a:lvl4pPr marL="0" marR="0" lvl="3" indent="0" algn="ctr" rtl="0">
              <a:spcBef>
                <a:spcPts val="0"/>
              </a:spcBef>
              <a:spcAft>
                <a:spcPts val="0"/>
              </a:spcAft>
              <a:buNone/>
              <a:defRPr sz="4100">
                <a:solidFill>
                  <a:srgbClr val="000000"/>
                </a:solidFill>
                <a:latin typeface="Gill Sans"/>
                <a:ea typeface="Gill Sans"/>
                <a:cs typeface="Gill Sans"/>
                <a:sym typeface="Gill Sans"/>
              </a:defRPr>
            </a:lvl4pPr>
            <a:lvl5pPr marL="0" marR="0" lvl="4" indent="0" algn="ctr" rtl="0">
              <a:spcBef>
                <a:spcPts val="0"/>
              </a:spcBef>
              <a:spcAft>
                <a:spcPts val="0"/>
              </a:spcAft>
              <a:buNone/>
              <a:defRPr sz="4100">
                <a:solidFill>
                  <a:srgbClr val="000000"/>
                </a:solidFill>
                <a:latin typeface="Gill Sans"/>
                <a:ea typeface="Gill Sans"/>
                <a:cs typeface="Gill Sans"/>
                <a:sym typeface="Gill Sans"/>
              </a:defRPr>
            </a:lvl5pPr>
            <a:lvl6pPr marL="0" marR="0" lvl="5" indent="0" algn="ctr" rtl="0">
              <a:spcBef>
                <a:spcPts val="0"/>
              </a:spcBef>
              <a:spcAft>
                <a:spcPts val="0"/>
              </a:spcAft>
              <a:buNone/>
              <a:defRPr sz="4100">
                <a:solidFill>
                  <a:srgbClr val="000000"/>
                </a:solidFill>
                <a:latin typeface="Gill Sans"/>
                <a:ea typeface="Gill Sans"/>
                <a:cs typeface="Gill Sans"/>
                <a:sym typeface="Gill Sans"/>
              </a:defRPr>
            </a:lvl6pPr>
            <a:lvl7pPr marL="0" marR="0" lvl="6" indent="0" algn="ctr" rtl="0">
              <a:spcBef>
                <a:spcPts val="0"/>
              </a:spcBef>
              <a:spcAft>
                <a:spcPts val="0"/>
              </a:spcAft>
              <a:buNone/>
              <a:defRPr sz="4100">
                <a:solidFill>
                  <a:srgbClr val="000000"/>
                </a:solidFill>
                <a:latin typeface="Gill Sans"/>
                <a:ea typeface="Gill Sans"/>
                <a:cs typeface="Gill Sans"/>
                <a:sym typeface="Gill Sans"/>
              </a:defRPr>
            </a:lvl7pPr>
            <a:lvl8pPr marL="0" marR="0" lvl="7" indent="0" algn="ctr" rtl="0">
              <a:spcBef>
                <a:spcPts val="0"/>
              </a:spcBef>
              <a:spcAft>
                <a:spcPts val="0"/>
              </a:spcAft>
              <a:buNone/>
              <a:defRPr sz="4100">
                <a:solidFill>
                  <a:srgbClr val="000000"/>
                </a:solidFill>
                <a:latin typeface="Gill Sans"/>
                <a:ea typeface="Gill Sans"/>
                <a:cs typeface="Gill Sans"/>
                <a:sym typeface="Gill Sans"/>
              </a:defRPr>
            </a:lvl8pPr>
            <a:lvl9pPr marL="0" marR="0" lvl="8" indent="0" algn="ctr" rtl="0">
              <a:spcBef>
                <a:spcPts val="0"/>
              </a:spcBef>
              <a:spcAft>
                <a:spcPts val="0"/>
              </a:spcAft>
              <a:buNone/>
              <a:defRPr sz="4100">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sz="2200" b="1">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129"/>
        <p:cNvGrpSpPr/>
        <p:nvPr/>
      </p:nvGrpSpPr>
      <p:grpSpPr>
        <a:xfrm>
          <a:off x="0" y="0"/>
          <a:ext cx="0" cy="0"/>
          <a:chOff x="0" y="0"/>
          <a:chExt cx="0" cy="0"/>
        </a:xfrm>
      </p:grpSpPr>
      <p:cxnSp>
        <p:nvCxnSpPr>
          <p:cNvPr id="130" name="Google Shape;130;p19"/>
          <p:cNvCxnSpPr/>
          <p:nvPr/>
        </p:nvCxnSpPr>
        <p:spPr>
          <a:xfrm>
            <a:off x="446484" y="447261"/>
            <a:ext cx="8250900" cy="0"/>
          </a:xfrm>
          <a:prstGeom prst="straightConnector1">
            <a:avLst/>
          </a:prstGeom>
          <a:noFill/>
          <a:ln>
            <a:noFill/>
          </a:ln>
        </p:spPr>
      </p:cxnSp>
      <p:cxnSp>
        <p:nvCxnSpPr>
          <p:cNvPr id="131" name="Google Shape;131;p19"/>
          <p:cNvCxnSpPr/>
          <p:nvPr/>
        </p:nvCxnSpPr>
        <p:spPr>
          <a:xfrm>
            <a:off x="446484" y="858741"/>
            <a:ext cx="8250900" cy="0"/>
          </a:xfrm>
          <a:prstGeom prst="straightConnector1">
            <a:avLst/>
          </a:prstGeom>
          <a:noFill/>
          <a:ln>
            <a:noFill/>
          </a:ln>
        </p:spPr>
      </p:cxnSp>
      <p:cxnSp>
        <p:nvCxnSpPr>
          <p:cNvPr id="132" name="Google Shape;132;p19"/>
          <p:cNvCxnSpPr/>
          <p:nvPr/>
        </p:nvCxnSpPr>
        <p:spPr>
          <a:xfrm rot="10800000" flipH="1">
            <a:off x="6063258" y="1958702"/>
            <a:ext cx="2626200" cy="300"/>
          </a:xfrm>
          <a:prstGeom prst="straightConnector1">
            <a:avLst/>
          </a:prstGeom>
          <a:noFill/>
          <a:ln>
            <a:noFill/>
          </a:ln>
        </p:spPr>
      </p:cxnSp>
      <p:cxnSp>
        <p:nvCxnSpPr>
          <p:cNvPr id="133" name="Google Shape;133;p19"/>
          <p:cNvCxnSpPr/>
          <p:nvPr/>
        </p:nvCxnSpPr>
        <p:spPr>
          <a:xfrm rot="10800000" flipH="1">
            <a:off x="446484" y="1958702"/>
            <a:ext cx="5444100" cy="300"/>
          </a:xfrm>
          <a:prstGeom prst="straightConnector1">
            <a:avLst/>
          </a:prstGeom>
          <a:noFill/>
          <a:ln>
            <a:noFill/>
          </a:ln>
        </p:spPr>
      </p:cxnSp>
      <p:sp>
        <p:nvSpPr>
          <p:cNvPr id="134" name="Google Shape;134;p19"/>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SUMMARY</a:t>
            </a:r>
            <a:endParaRPr sz="1000" b="0" i="0" u="none" strike="noStrike" cap="none">
              <a:solidFill>
                <a:srgbClr val="000000"/>
              </a:solidFill>
              <a:latin typeface="Arial"/>
              <a:ea typeface="Arial"/>
              <a:cs typeface="Arial"/>
              <a:sym typeface="Arial"/>
            </a:endParaRPr>
          </a:p>
        </p:txBody>
      </p:sp>
      <p:sp>
        <p:nvSpPr>
          <p:cNvPr id="135" name="Google Shape;135;p19"/>
          <p:cNvSpPr/>
          <p:nvPr/>
        </p:nvSpPr>
        <p:spPr>
          <a:xfrm>
            <a:off x="6072188"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KEY CHALLENGE / QUESTION</a:t>
            </a:r>
            <a:endParaRPr sz="1000" b="0" i="0" u="none" strike="noStrike" cap="none">
              <a:solidFill>
                <a:srgbClr val="000000"/>
              </a:solidFill>
              <a:latin typeface="Arial"/>
              <a:ea typeface="Arial"/>
              <a:cs typeface="Arial"/>
              <a:sym typeface="Arial"/>
            </a:endParaRPr>
          </a:p>
        </p:txBody>
      </p:sp>
      <p:sp>
        <p:nvSpPr>
          <p:cNvPr id="136" name="Google Shape;136;p19"/>
          <p:cNvSpPr txBox="1">
            <a:spLocks noGrp="1"/>
          </p:cNvSpPr>
          <p:nvPr>
            <p:ph type="sldNum" idx="12"/>
          </p:nvPr>
        </p:nvSpPr>
        <p:spPr>
          <a:xfrm>
            <a:off x="8447484" y="520611"/>
            <a:ext cx="2433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a:p>
            <a:pPr marL="0" lvl="1" indent="165100" algn="l" rtl="0">
              <a:spcBef>
                <a:spcPts val="0"/>
              </a:spcBef>
              <a:spcAft>
                <a:spcPts val="0"/>
              </a:spcAft>
              <a:buNone/>
            </a:pPr>
            <a:endParaRPr/>
          </a:p>
          <a:p>
            <a:pPr marL="0" lvl="2" indent="317500" algn="l" rtl="0">
              <a:spcBef>
                <a:spcPts val="0"/>
              </a:spcBef>
              <a:spcAft>
                <a:spcPts val="0"/>
              </a:spcAft>
              <a:buNone/>
            </a:pPr>
            <a:endParaRPr/>
          </a:p>
          <a:p>
            <a:pPr marL="0" lvl="3" indent="482600" algn="l" rtl="0">
              <a:spcBef>
                <a:spcPts val="0"/>
              </a:spcBef>
              <a:spcAft>
                <a:spcPts val="0"/>
              </a:spcAft>
              <a:buNone/>
            </a:pPr>
            <a:endParaRPr/>
          </a:p>
          <a:p>
            <a:pPr marL="0" lvl="4" indent="647700" algn="l" rtl="0">
              <a:spcBef>
                <a:spcPts val="0"/>
              </a:spcBef>
              <a:spcAft>
                <a:spcPts val="0"/>
              </a:spcAft>
              <a:buNone/>
            </a:pPr>
            <a:endParaRPr/>
          </a:p>
          <a:p>
            <a:pPr marL="0" lvl="5" indent="800100" algn="l" rtl="0">
              <a:spcBef>
                <a:spcPts val="0"/>
              </a:spcBef>
              <a:spcAft>
                <a:spcPts val="0"/>
              </a:spcAft>
              <a:buNone/>
            </a:pPr>
            <a:endParaRPr/>
          </a:p>
          <a:p>
            <a:pPr marL="0" lvl="6" indent="965200" algn="l" rtl="0">
              <a:spcBef>
                <a:spcPts val="0"/>
              </a:spcBef>
              <a:spcAft>
                <a:spcPts val="0"/>
              </a:spcAft>
              <a:buNone/>
            </a:pPr>
            <a:endParaRPr/>
          </a:p>
          <a:p>
            <a:pPr marL="0" lvl="7" indent="1130300" algn="l" rtl="0">
              <a:spcBef>
                <a:spcPts val="0"/>
              </a:spcBef>
              <a:spcAft>
                <a:spcPts val="0"/>
              </a:spcAft>
              <a:buNone/>
            </a:pPr>
            <a:endParaRPr/>
          </a:p>
          <a:p>
            <a:pPr marL="0" lvl="8" indent="1282700" algn="l" rtl="0">
              <a:spcBef>
                <a:spcPts val="0"/>
              </a:spcBef>
              <a:spcAft>
                <a:spcPts val="0"/>
              </a:spcAft>
              <a:buNone/>
            </a:pPr>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96"/>
        <p:cNvGrpSpPr/>
        <p:nvPr/>
      </p:nvGrpSpPr>
      <p:grpSpPr>
        <a:xfrm>
          <a:off x="0" y="0"/>
          <a:ext cx="0" cy="0"/>
          <a:chOff x="0" y="0"/>
          <a:chExt cx="0" cy="0"/>
        </a:xfrm>
      </p:grpSpPr>
      <p:sp>
        <p:nvSpPr>
          <p:cNvPr id="1397" name="Google Shape;1397;p194"/>
          <p:cNvSpPr txBox="1">
            <a:spLocks noGrp="1"/>
          </p:cNvSpPr>
          <p:nvPr>
            <p:ph type="title"/>
          </p:nvPr>
        </p:nvSpPr>
        <p:spPr>
          <a:xfrm>
            <a:off x="1792212" y="3599829"/>
            <a:ext cx="5486700" cy="425400"/>
          </a:xfrm>
          <a:prstGeom prst="rect">
            <a:avLst/>
          </a:prstGeom>
          <a:noFill/>
          <a:ln>
            <a:noFill/>
          </a:ln>
        </p:spPr>
        <p:txBody>
          <a:bodyPr spcFirstLastPara="1" wrap="square" lIns="89325" tIns="89325" rIns="89325" bIns="89325" anchor="b" anchorCtr="0"/>
          <a:lstStyle>
            <a:lvl1pPr marR="0" lvl="0" algn="l" rtl="0">
              <a:spcBef>
                <a:spcPts val="0"/>
              </a:spcBef>
              <a:spcAft>
                <a:spcPts val="0"/>
              </a:spcAft>
              <a:buSzPts val="1400"/>
              <a:buNone/>
              <a:defRPr sz="2000" b="1" i="0" u="none" strike="noStrike" cap="none">
                <a:solidFill>
                  <a:srgbClr val="000000"/>
                </a:solidFill>
                <a:latin typeface="Helvetica Neue"/>
                <a:ea typeface="Helvetica Neue"/>
                <a:cs typeface="Helvetica Neue"/>
                <a:sym typeface="Helvetica Neue"/>
              </a:defRPr>
            </a:lvl1pPr>
            <a:lvl2pPr marR="0" lvl="1"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2pPr>
            <a:lvl3pPr marR="0" lvl="2"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3pPr>
            <a:lvl4pPr marR="0" lvl="3"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4pPr>
            <a:lvl5pPr marR="0" lvl="4"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5pPr>
            <a:lvl6pPr marR="0" lvl="5"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6pPr>
            <a:lvl7pPr marR="0" lvl="6"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7pPr>
            <a:lvl8pPr marR="0" lvl="7"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8pPr>
            <a:lvl9pPr marR="0" lvl="8"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1398" name="Google Shape;1398;p194"/>
          <p:cNvSpPr>
            <a:spLocks noGrp="1"/>
          </p:cNvSpPr>
          <p:nvPr>
            <p:ph type="pic" idx="2"/>
          </p:nvPr>
        </p:nvSpPr>
        <p:spPr>
          <a:xfrm>
            <a:off x="1792212" y="459685"/>
            <a:ext cx="5486700" cy="3085800"/>
          </a:xfrm>
          <a:prstGeom prst="rect">
            <a:avLst/>
          </a:prstGeom>
          <a:noFill/>
          <a:ln>
            <a:noFill/>
          </a:ln>
        </p:spPr>
        <p:txBody>
          <a:bodyPr spcFirstLastPara="1" wrap="square" lIns="89325" tIns="89325" rIns="89325" bIns="89325" anchor="t" anchorCtr="0"/>
          <a:lstStyle>
            <a:lvl1pPr marR="0" lvl="0" algn="l" rtl="0">
              <a:spcBef>
                <a:spcPts val="0"/>
              </a:spcBef>
              <a:spcAft>
                <a:spcPts val="0"/>
              </a:spcAft>
              <a:buClr>
                <a:srgbClr val="000000"/>
              </a:buClr>
              <a:buSzPts val="3100"/>
              <a:buFont typeface="Helvetica Neue"/>
              <a:buNone/>
              <a:defRPr sz="3100" b="0" i="0" u="none" strike="noStrike" cap="none">
                <a:solidFill>
                  <a:srgbClr val="000000"/>
                </a:solidFill>
                <a:latin typeface="Helvetica Neue"/>
                <a:ea typeface="Helvetica Neue"/>
                <a:cs typeface="Helvetica Neue"/>
                <a:sym typeface="Helvetica Neue"/>
              </a:defRPr>
            </a:lvl1pPr>
            <a:lvl2pPr marR="0" lvl="1" algn="l" rtl="0">
              <a:spcBef>
                <a:spcPts val="0"/>
              </a:spcBef>
              <a:spcAft>
                <a:spcPts val="0"/>
              </a:spcAft>
              <a:buClr>
                <a:srgbClr val="000000"/>
              </a:buClr>
              <a:buSzPts val="2700"/>
              <a:buFont typeface="Helvetica Neue"/>
              <a:buNone/>
              <a:defRPr sz="2700" b="0" i="0" u="none" strike="noStrike" cap="none">
                <a:solidFill>
                  <a:srgbClr val="000000"/>
                </a:solidFill>
                <a:latin typeface="Helvetica Neue"/>
                <a:ea typeface="Helvetica Neue"/>
                <a:cs typeface="Helvetica Neue"/>
                <a:sym typeface="Helvetica Neue"/>
              </a:defRPr>
            </a:lvl2pPr>
            <a:lvl3pPr marR="0" lvl="2" algn="l" rtl="0">
              <a:spcBef>
                <a:spcPts val="0"/>
              </a:spcBef>
              <a:spcAft>
                <a:spcPts val="0"/>
              </a:spcAft>
              <a:buClr>
                <a:srgbClr val="000000"/>
              </a:buClr>
              <a:buSzPts val="2300"/>
              <a:buFont typeface="Helvetica Neue"/>
              <a:buNone/>
              <a:defRPr sz="2300" b="0" i="0" u="none" strike="noStrike" cap="none">
                <a:solidFill>
                  <a:srgbClr val="000000"/>
                </a:solidFill>
                <a:latin typeface="Helvetica Neue"/>
                <a:ea typeface="Helvetica Neue"/>
                <a:cs typeface="Helvetica Neue"/>
                <a:sym typeface="Helvetica Neue"/>
              </a:defRPr>
            </a:lvl3pPr>
            <a:lvl4pPr marR="0" lvl="3" algn="l" rtl="0">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4pPr>
            <a:lvl5pPr marR="0" lvl="4" algn="l" rtl="0">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5pPr>
            <a:lvl6pPr marR="0" lvl="5" algn="l" rtl="0">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6pPr>
            <a:lvl7pPr marR="0" lvl="6" algn="l" rtl="0">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7pPr>
            <a:lvl8pPr marR="0" lvl="7" algn="l" rtl="0">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8pPr>
            <a:lvl9pPr marR="0" lvl="8" algn="l" rtl="0">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1399" name="Google Shape;1399;p194"/>
          <p:cNvSpPr txBox="1">
            <a:spLocks noGrp="1"/>
          </p:cNvSpPr>
          <p:nvPr>
            <p:ph type="body" idx="1"/>
          </p:nvPr>
        </p:nvSpPr>
        <p:spPr>
          <a:xfrm>
            <a:off x="1792212" y="4025348"/>
            <a:ext cx="5486700" cy="603900"/>
          </a:xfrm>
          <a:prstGeom prst="rect">
            <a:avLst/>
          </a:prstGeom>
          <a:noFill/>
          <a:ln>
            <a:noFill/>
          </a:ln>
        </p:spPr>
        <p:txBody>
          <a:bodyPr spcFirstLastPara="1" wrap="square" lIns="89325" tIns="89325" rIns="89325" bIns="89325" anchor="t" anchorCtr="0"/>
          <a:lstStyle>
            <a:lvl1pPr marL="457200" marR="0" lvl="0" indent="-228600" algn="l" rtl="0">
              <a:spcBef>
                <a:spcPts val="0"/>
              </a:spcBef>
              <a:spcAft>
                <a:spcPts val="0"/>
              </a:spcAft>
              <a:buClr>
                <a:srgbClr val="000000"/>
              </a:buClr>
              <a:buSzPts val="1400"/>
              <a:buFont typeface="Helvetica Neue"/>
              <a:buNone/>
              <a:defRPr sz="14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6pPr>
            <a:lvl7pPr marL="3200400" marR="0" lvl="6" indent="-228600" algn="l" rtl="0">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7pPr>
            <a:lvl8pPr marL="3657600" marR="0" lvl="7" indent="-228600" algn="l" rtl="0">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8pPr>
            <a:lvl9pPr marL="4114800" marR="0" lvl="8" indent="-228600" algn="l" rtl="0">
              <a:spcBef>
                <a:spcPts val="0"/>
              </a:spcBef>
              <a:spcAft>
                <a:spcPts val="0"/>
              </a:spcAft>
              <a:buClr>
                <a:srgbClr val="000000"/>
              </a:buClr>
              <a:buSzPts val="900"/>
              <a:buFont typeface="Helvetica Neue"/>
              <a:buNone/>
              <a:defRPr sz="900" b="0" i="0" u="none" strike="noStrike" cap="none">
                <a:solidFill>
                  <a:srgbClr val="000000"/>
                </a:solidFill>
                <a:latin typeface="Helvetica Neue"/>
                <a:ea typeface="Helvetica Neue"/>
                <a:cs typeface="Helvetica Neue"/>
                <a:sym typeface="Helvetica Neue"/>
              </a:defRPr>
            </a:lvl9pPr>
          </a:lstStyle>
          <a:p>
            <a:endParaRPr/>
          </a:p>
        </p:txBody>
      </p:sp>
      <p:sp>
        <p:nvSpPr>
          <p:cNvPr id="1400" name="Google Shape;1400;p194"/>
          <p:cNvSpPr txBox="1">
            <a:spLocks noGrp="1"/>
          </p:cNvSpPr>
          <p:nvPr>
            <p:ph type="sldNum" idx="12"/>
          </p:nvPr>
        </p:nvSpPr>
        <p:spPr>
          <a:xfrm>
            <a:off x="8441689" y="524910"/>
            <a:ext cx="258900" cy="290400"/>
          </a:xfrm>
          <a:prstGeom prst="rect">
            <a:avLst/>
          </a:prstGeom>
          <a:noFill/>
          <a:ln>
            <a:noFill/>
          </a:ln>
        </p:spPr>
        <p:txBody>
          <a:bodyPr spcFirstLastPara="1" wrap="square" lIns="0" tIns="0" rIns="0" bIns="0" anchor="ctr" anchorCtr="0">
            <a:noAutofit/>
          </a:bodyPr>
          <a:lstStyle>
            <a:lvl1pPr marL="0" marR="0" lvl="0" indent="0" algn="ctr" rtl="0">
              <a:spcBef>
                <a:spcPts val="0"/>
              </a:spcBef>
              <a:spcAft>
                <a:spcPts val="0"/>
              </a:spcAft>
              <a:buNone/>
              <a:defRPr sz="4100">
                <a:solidFill>
                  <a:srgbClr val="000000"/>
                </a:solidFill>
                <a:latin typeface="Gill Sans"/>
                <a:ea typeface="Gill Sans"/>
                <a:cs typeface="Gill Sans"/>
                <a:sym typeface="Gill Sans"/>
              </a:defRPr>
            </a:lvl1pPr>
            <a:lvl2pPr marL="0" marR="0" lvl="1" indent="0" algn="ctr" rtl="0">
              <a:spcBef>
                <a:spcPts val="0"/>
              </a:spcBef>
              <a:spcAft>
                <a:spcPts val="0"/>
              </a:spcAft>
              <a:buNone/>
              <a:defRPr sz="4100">
                <a:solidFill>
                  <a:srgbClr val="000000"/>
                </a:solidFill>
                <a:latin typeface="Gill Sans"/>
                <a:ea typeface="Gill Sans"/>
                <a:cs typeface="Gill Sans"/>
                <a:sym typeface="Gill Sans"/>
              </a:defRPr>
            </a:lvl2pPr>
            <a:lvl3pPr marL="0" marR="0" lvl="2" indent="0" algn="ctr" rtl="0">
              <a:spcBef>
                <a:spcPts val="0"/>
              </a:spcBef>
              <a:spcAft>
                <a:spcPts val="0"/>
              </a:spcAft>
              <a:buNone/>
              <a:defRPr sz="4100">
                <a:solidFill>
                  <a:srgbClr val="000000"/>
                </a:solidFill>
                <a:latin typeface="Gill Sans"/>
                <a:ea typeface="Gill Sans"/>
                <a:cs typeface="Gill Sans"/>
                <a:sym typeface="Gill Sans"/>
              </a:defRPr>
            </a:lvl3pPr>
            <a:lvl4pPr marL="0" marR="0" lvl="3" indent="0" algn="ctr" rtl="0">
              <a:spcBef>
                <a:spcPts val="0"/>
              </a:spcBef>
              <a:spcAft>
                <a:spcPts val="0"/>
              </a:spcAft>
              <a:buNone/>
              <a:defRPr sz="4100">
                <a:solidFill>
                  <a:srgbClr val="000000"/>
                </a:solidFill>
                <a:latin typeface="Gill Sans"/>
                <a:ea typeface="Gill Sans"/>
                <a:cs typeface="Gill Sans"/>
                <a:sym typeface="Gill Sans"/>
              </a:defRPr>
            </a:lvl4pPr>
            <a:lvl5pPr marL="0" marR="0" lvl="4" indent="0" algn="ctr" rtl="0">
              <a:spcBef>
                <a:spcPts val="0"/>
              </a:spcBef>
              <a:spcAft>
                <a:spcPts val="0"/>
              </a:spcAft>
              <a:buNone/>
              <a:defRPr sz="4100">
                <a:solidFill>
                  <a:srgbClr val="000000"/>
                </a:solidFill>
                <a:latin typeface="Gill Sans"/>
                <a:ea typeface="Gill Sans"/>
                <a:cs typeface="Gill Sans"/>
                <a:sym typeface="Gill Sans"/>
              </a:defRPr>
            </a:lvl5pPr>
            <a:lvl6pPr marL="0" marR="0" lvl="5" indent="0" algn="ctr" rtl="0">
              <a:spcBef>
                <a:spcPts val="0"/>
              </a:spcBef>
              <a:spcAft>
                <a:spcPts val="0"/>
              </a:spcAft>
              <a:buNone/>
              <a:defRPr sz="4100">
                <a:solidFill>
                  <a:srgbClr val="000000"/>
                </a:solidFill>
                <a:latin typeface="Gill Sans"/>
                <a:ea typeface="Gill Sans"/>
                <a:cs typeface="Gill Sans"/>
                <a:sym typeface="Gill Sans"/>
              </a:defRPr>
            </a:lvl6pPr>
            <a:lvl7pPr marL="0" marR="0" lvl="6" indent="0" algn="ctr" rtl="0">
              <a:spcBef>
                <a:spcPts val="0"/>
              </a:spcBef>
              <a:spcAft>
                <a:spcPts val="0"/>
              </a:spcAft>
              <a:buNone/>
              <a:defRPr sz="4100">
                <a:solidFill>
                  <a:srgbClr val="000000"/>
                </a:solidFill>
                <a:latin typeface="Gill Sans"/>
                <a:ea typeface="Gill Sans"/>
                <a:cs typeface="Gill Sans"/>
                <a:sym typeface="Gill Sans"/>
              </a:defRPr>
            </a:lvl7pPr>
            <a:lvl8pPr marL="0" marR="0" lvl="7" indent="0" algn="ctr" rtl="0">
              <a:spcBef>
                <a:spcPts val="0"/>
              </a:spcBef>
              <a:spcAft>
                <a:spcPts val="0"/>
              </a:spcAft>
              <a:buNone/>
              <a:defRPr sz="4100">
                <a:solidFill>
                  <a:srgbClr val="000000"/>
                </a:solidFill>
                <a:latin typeface="Gill Sans"/>
                <a:ea typeface="Gill Sans"/>
                <a:cs typeface="Gill Sans"/>
                <a:sym typeface="Gill Sans"/>
              </a:defRPr>
            </a:lvl8pPr>
            <a:lvl9pPr marL="0" marR="0" lvl="8" indent="0" algn="ctr" rtl="0">
              <a:spcBef>
                <a:spcPts val="0"/>
              </a:spcBef>
              <a:spcAft>
                <a:spcPts val="0"/>
              </a:spcAft>
              <a:buNone/>
              <a:defRPr sz="4100">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sz="2200" b="1">
              <a:latin typeface="Arial"/>
              <a:ea typeface="Arial"/>
              <a:cs typeface="Arial"/>
              <a:sym typeface="Arial"/>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01"/>
        <p:cNvGrpSpPr/>
        <p:nvPr/>
      </p:nvGrpSpPr>
      <p:grpSpPr>
        <a:xfrm>
          <a:off x="0" y="0"/>
          <a:ext cx="0" cy="0"/>
          <a:chOff x="0" y="0"/>
          <a:chExt cx="0" cy="0"/>
        </a:xfrm>
      </p:grpSpPr>
      <p:sp>
        <p:nvSpPr>
          <p:cNvPr id="1402" name="Google Shape;1402;p195"/>
          <p:cNvSpPr txBox="1">
            <a:spLocks noGrp="1"/>
          </p:cNvSpPr>
          <p:nvPr>
            <p:ph type="title"/>
          </p:nvPr>
        </p:nvSpPr>
        <p:spPr>
          <a:xfrm>
            <a:off x="457356" y="206548"/>
            <a:ext cx="8229300" cy="857400"/>
          </a:xfrm>
          <a:prstGeom prst="rect">
            <a:avLst/>
          </a:prstGeom>
          <a:noFill/>
          <a:ln>
            <a:noFill/>
          </a:ln>
        </p:spPr>
        <p:txBody>
          <a:bodyPr spcFirstLastPara="1" wrap="square" lIns="89325" tIns="89325" rIns="89325" bIns="89325" anchor="t" anchorCtr="0"/>
          <a:lstStyle>
            <a:lvl1pPr marR="0" lvl="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1pPr>
            <a:lvl2pPr marR="0" lvl="1"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2pPr>
            <a:lvl3pPr marR="0" lvl="2"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3pPr>
            <a:lvl4pPr marR="0" lvl="3"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4pPr>
            <a:lvl5pPr marR="0" lvl="4"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5pPr>
            <a:lvl6pPr marR="0" lvl="5"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6pPr>
            <a:lvl7pPr marR="0" lvl="6"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7pPr>
            <a:lvl8pPr marR="0" lvl="7"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8pPr>
            <a:lvl9pPr marR="0" lvl="8"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1403" name="Google Shape;1403;p195"/>
          <p:cNvSpPr txBox="1">
            <a:spLocks noGrp="1"/>
          </p:cNvSpPr>
          <p:nvPr>
            <p:ph type="body" idx="1"/>
          </p:nvPr>
        </p:nvSpPr>
        <p:spPr>
          <a:xfrm rot="5400000">
            <a:off x="2874446" y="-1216639"/>
            <a:ext cx="3395100" cy="8229300"/>
          </a:xfrm>
          <a:prstGeom prst="rect">
            <a:avLst/>
          </a:prstGeom>
          <a:noFill/>
          <a:ln>
            <a:noFill/>
          </a:ln>
        </p:spPr>
        <p:txBody>
          <a:bodyPr spcFirstLastPara="1" wrap="square" lIns="89325" tIns="89325" rIns="89325" bIns="89325" anchor="t" anchorCtr="0"/>
          <a:lstStyle>
            <a:lvl1pPr marL="457200" marR="0" lvl="0" indent="-22860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6pPr>
            <a:lvl7pPr marL="3200400" marR="0" lvl="6" indent="-22860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7pPr>
            <a:lvl8pPr marL="3657600" marR="0" lvl="7" indent="-22860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8pPr>
            <a:lvl9pPr marL="4114800" marR="0" lvl="8" indent="-22860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1404" name="Google Shape;1404;p195"/>
          <p:cNvSpPr txBox="1">
            <a:spLocks noGrp="1"/>
          </p:cNvSpPr>
          <p:nvPr>
            <p:ph type="sldNum" idx="12"/>
          </p:nvPr>
        </p:nvSpPr>
        <p:spPr>
          <a:xfrm>
            <a:off x="8441689" y="524910"/>
            <a:ext cx="258900" cy="290400"/>
          </a:xfrm>
          <a:prstGeom prst="rect">
            <a:avLst/>
          </a:prstGeom>
          <a:noFill/>
          <a:ln>
            <a:noFill/>
          </a:ln>
        </p:spPr>
        <p:txBody>
          <a:bodyPr spcFirstLastPara="1" wrap="square" lIns="0" tIns="0" rIns="0" bIns="0" anchor="ctr" anchorCtr="0">
            <a:noAutofit/>
          </a:bodyPr>
          <a:lstStyle>
            <a:lvl1pPr marL="0" marR="0" lvl="0" indent="0" algn="ctr" rtl="0">
              <a:spcBef>
                <a:spcPts val="0"/>
              </a:spcBef>
              <a:spcAft>
                <a:spcPts val="0"/>
              </a:spcAft>
              <a:buNone/>
              <a:defRPr sz="4100">
                <a:solidFill>
                  <a:srgbClr val="000000"/>
                </a:solidFill>
                <a:latin typeface="Gill Sans"/>
                <a:ea typeface="Gill Sans"/>
                <a:cs typeface="Gill Sans"/>
                <a:sym typeface="Gill Sans"/>
              </a:defRPr>
            </a:lvl1pPr>
            <a:lvl2pPr marL="0" marR="0" lvl="1" indent="0" algn="ctr" rtl="0">
              <a:spcBef>
                <a:spcPts val="0"/>
              </a:spcBef>
              <a:spcAft>
                <a:spcPts val="0"/>
              </a:spcAft>
              <a:buNone/>
              <a:defRPr sz="4100">
                <a:solidFill>
                  <a:srgbClr val="000000"/>
                </a:solidFill>
                <a:latin typeface="Gill Sans"/>
                <a:ea typeface="Gill Sans"/>
                <a:cs typeface="Gill Sans"/>
                <a:sym typeface="Gill Sans"/>
              </a:defRPr>
            </a:lvl2pPr>
            <a:lvl3pPr marL="0" marR="0" lvl="2" indent="0" algn="ctr" rtl="0">
              <a:spcBef>
                <a:spcPts val="0"/>
              </a:spcBef>
              <a:spcAft>
                <a:spcPts val="0"/>
              </a:spcAft>
              <a:buNone/>
              <a:defRPr sz="4100">
                <a:solidFill>
                  <a:srgbClr val="000000"/>
                </a:solidFill>
                <a:latin typeface="Gill Sans"/>
                <a:ea typeface="Gill Sans"/>
                <a:cs typeface="Gill Sans"/>
                <a:sym typeface="Gill Sans"/>
              </a:defRPr>
            </a:lvl3pPr>
            <a:lvl4pPr marL="0" marR="0" lvl="3" indent="0" algn="ctr" rtl="0">
              <a:spcBef>
                <a:spcPts val="0"/>
              </a:spcBef>
              <a:spcAft>
                <a:spcPts val="0"/>
              </a:spcAft>
              <a:buNone/>
              <a:defRPr sz="4100">
                <a:solidFill>
                  <a:srgbClr val="000000"/>
                </a:solidFill>
                <a:latin typeface="Gill Sans"/>
                <a:ea typeface="Gill Sans"/>
                <a:cs typeface="Gill Sans"/>
                <a:sym typeface="Gill Sans"/>
              </a:defRPr>
            </a:lvl4pPr>
            <a:lvl5pPr marL="0" marR="0" lvl="4" indent="0" algn="ctr" rtl="0">
              <a:spcBef>
                <a:spcPts val="0"/>
              </a:spcBef>
              <a:spcAft>
                <a:spcPts val="0"/>
              </a:spcAft>
              <a:buNone/>
              <a:defRPr sz="4100">
                <a:solidFill>
                  <a:srgbClr val="000000"/>
                </a:solidFill>
                <a:latin typeface="Gill Sans"/>
                <a:ea typeface="Gill Sans"/>
                <a:cs typeface="Gill Sans"/>
                <a:sym typeface="Gill Sans"/>
              </a:defRPr>
            </a:lvl5pPr>
            <a:lvl6pPr marL="0" marR="0" lvl="5" indent="0" algn="ctr" rtl="0">
              <a:spcBef>
                <a:spcPts val="0"/>
              </a:spcBef>
              <a:spcAft>
                <a:spcPts val="0"/>
              </a:spcAft>
              <a:buNone/>
              <a:defRPr sz="4100">
                <a:solidFill>
                  <a:srgbClr val="000000"/>
                </a:solidFill>
                <a:latin typeface="Gill Sans"/>
                <a:ea typeface="Gill Sans"/>
                <a:cs typeface="Gill Sans"/>
                <a:sym typeface="Gill Sans"/>
              </a:defRPr>
            </a:lvl6pPr>
            <a:lvl7pPr marL="0" marR="0" lvl="6" indent="0" algn="ctr" rtl="0">
              <a:spcBef>
                <a:spcPts val="0"/>
              </a:spcBef>
              <a:spcAft>
                <a:spcPts val="0"/>
              </a:spcAft>
              <a:buNone/>
              <a:defRPr sz="4100">
                <a:solidFill>
                  <a:srgbClr val="000000"/>
                </a:solidFill>
                <a:latin typeface="Gill Sans"/>
                <a:ea typeface="Gill Sans"/>
                <a:cs typeface="Gill Sans"/>
                <a:sym typeface="Gill Sans"/>
              </a:defRPr>
            </a:lvl7pPr>
            <a:lvl8pPr marL="0" marR="0" lvl="7" indent="0" algn="ctr" rtl="0">
              <a:spcBef>
                <a:spcPts val="0"/>
              </a:spcBef>
              <a:spcAft>
                <a:spcPts val="0"/>
              </a:spcAft>
              <a:buNone/>
              <a:defRPr sz="4100">
                <a:solidFill>
                  <a:srgbClr val="000000"/>
                </a:solidFill>
                <a:latin typeface="Gill Sans"/>
                <a:ea typeface="Gill Sans"/>
                <a:cs typeface="Gill Sans"/>
                <a:sym typeface="Gill Sans"/>
              </a:defRPr>
            </a:lvl8pPr>
            <a:lvl9pPr marL="0" marR="0" lvl="8" indent="0" algn="ctr" rtl="0">
              <a:spcBef>
                <a:spcPts val="0"/>
              </a:spcBef>
              <a:spcAft>
                <a:spcPts val="0"/>
              </a:spcAft>
              <a:buNone/>
              <a:defRPr sz="4100">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sz="2200" b="1">
              <a:latin typeface="Arial"/>
              <a:ea typeface="Arial"/>
              <a:cs typeface="Arial"/>
              <a:sym typeface="Arial"/>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05"/>
        <p:cNvGrpSpPr/>
        <p:nvPr/>
      </p:nvGrpSpPr>
      <p:grpSpPr>
        <a:xfrm>
          <a:off x="0" y="0"/>
          <a:ext cx="0" cy="0"/>
          <a:chOff x="0" y="0"/>
          <a:chExt cx="0" cy="0"/>
        </a:xfrm>
      </p:grpSpPr>
      <p:sp>
        <p:nvSpPr>
          <p:cNvPr id="1406" name="Google Shape;1406;p196"/>
          <p:cNvSpPr txBox="1">
            <a:spLocks noGrp="1"/>
          </p:cNvSpPr>
          <p:nvPr>
            <p:ph type="title"/>
          </p:nvPr>
        </p:nvSpPr>
        <p:spPr>
          <a:xfrm rot="5400000">
            <a:off x="5463596" y="1372198"/>
            <a:ext cx="4388700" cy="2057400"/>
          </a:xfrm>
          <a:prstGeom prst="rect">
            <a:avLst/>
          </a:prstGeom>
          <a:noFill/>
          <a:ln>
            <a:noFill/>
          </a:ln>
        </p:spPr>
        <p:txBody>
          <a:bodyPr spcFirstLastPara="1" wrap="square" lIns="89325" tIns="89325" rIns="89325" bIns="89325" anchor="t" anchorCtr="0"/>
          <a:lstStyle>
            <a:lvl1pPr marR="0" lvl="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1pPr>
            <a:lvl2pPr marR="0" lvl="1"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2pPr>
            <a:lvl3pPr marR="0" lvl="2"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3pPr>
            <a:lvl4pPr marR="0" lvl="3"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4pPr>
            <a:lvl5pPr marR="0" lvl="4"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5pPr>
            <a:lvl6pPr marR="0" lvl="5"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6pPr>
            <a:lvl7pPr marR="0" lvl="6"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7pPr>
            <a:lvl8pPr marR="0" lvl="7"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8pPr>
            <a:lvl9pPr marR="0" lvl="8"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1407" name="Google Shape;1407;p196"/>
          <p:cNvSpPr txBox="1">
            <a:spLocks noGrp="1"/>
          </p:cNvSpPr>
          <p:nvPr>
            <p:ph type="body" idx="1"/>
          </p:nvPr>
        </p:nvSpPr>
        <p:spPr>
          <a:xfrm rot="5400000">
            <a:off x="1274588" y="-610652"/>
            <a:ext cx="4388700" cy="6023100"/>
          </a:xfrm>
          <a:prstGeom prst="rect">
            <a:avLst/>
          </a:prstGeom>
          <a:noFill/>
          <a:ln>
            <a:noFill/>
          </a:ln>
        </p:spPr>
        <p:txBody>
          <a:bodyPr spcFirstLastPara="1" wrap="square" lIns="89325" tIns="89325" rIns="89325" bIns="89325" anchor="t" anchorCtr="0"/>
          <a:lstStyle>
            <a:lvl1pPr marL="457200" marR="0" lvl="0" indent="-22860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6pPr>
            <a:lvl7pPr marL="3200400" marR="0" lvl="6" indent="-22860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7pPr>
            <a:lvl8pPr marL="3657600" marR="0" lvl="7" indent="-22860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8pPr>
            <a:lvl9pPr marL="4114800" marR="0" lvl="8" indent="-228600" algn="l" rtl="0">
              <a:spcBef>
                <a:spcPts val="0"/>
              </a:spcBef>
              <a:spcAft>
                <a:spcPts val="0"/>
              </a:spcAft>
              <a:buSzPts val="1400"/>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1408" name="Google Shape;1408;p196"/>
          <p:cNvSpPr txBox="1">
            <a:spLocks noGrp="1"/>
          </p:cNvSpPr>
          <p:nvPr>
            <p:ph type="sldNum" idx="12"/>
          </p:nvPr>
        </p:nvSpPr>
        <p:spPr>
          <a:xfrm>
            <a:off x="8441689" y="524910"/>
            <a:ext cx="258900" cy="290400"/>
          </a:xfrm>
          <a:prstGeom prst="rect">
            <a:avLst/>
          </a:prstGeom>
          <a:noFill/>
          <a:ln>
            <a:noFill/>
          </a:ln>
        </p:spPr>
        <p:txBody>
          <a:bodyPr spcFirstLastPara="1" wrap="square" lIns="0" tIns="0" rIns="0" bIns="0" anchor="ctr" anchorCtr="0">
            <a:noAutofit/>
          </a:bodyPr>
          <a:lstStyle>
            <a:lvl1pPr marL="0" marR="0" lvl="0" indent="0" algn="ctr" rtl="0">
              <a:spcBef>
                <a:spcPts val="0"/>
              </a:spcBef>
              <a:spcAft>
                <a:spcPts val="0"/>
              </a:spcAft>
              <a:buNone/>
              <a:defRPr sz="4100">
                <a:solidFill>
                  <a:srgbClr val="000000"/>
                </a:solidFill>
                <a:latin typeface="Gill Sans"/>
                <a:ea typeface="Gill Sans"/>
                <a:cs typeface="Gill Sans"/>
                <a:sym typeface="Gill Sans"/>
              </a:defRPr>
            </a:lvl1pPr>
            <a:lvl2pPr marL="0" marR="0" lvl="1" indent="0" algn="ctr" rtl="0">
              <a:spcBef>
                <a:spcPts val="0"/>
              </a:spcBef>
              <a:spcAft>
                <a:spcPts val="0"/>
              </a:spcAft>
              <a:buNone/>
              <a:defRPr sz="4100">
                <a:solidFill>
                  <a:srgbClr val="000000"/>
                </a:solidFill>
                <a:latin typeface="Gill Sans"/>
                <a:ea typeface="Gill Sans"/>
                <a:cs typeface="Gill Sans"/>
                <a:sym typeface="Gill Sans"/>
              </a:defRPr>
            </a:lvl2pPr>
            <a:lvl3pPr marL="0" marR="0" lvl="2" indent="0" algn="ctr" rtl="0">
              <a:spcBef>
                <a:spcPts val="0"/>
              </a:spcBef>
              <a:spcAft>
                <a:spcPts val="0"/>
              </a:spcAft>
              <a:buNone/>
              <a:defRPr sz="4100">
                <a:solidFill>
                  <a:srgbClr val="000000"/>
                </a:solidFill>
                <a:latin typeface="Gill Sans"/>
                <a:ea typeface="Gill Sans"/>
                <a:cs typeface="Gill Sans"/>
                <a:sym typeface="Gill Sans"/>
              </a:defRPr>
            </a:lvl3pPr>
            <a:lvl4pPr marL="0" marR="0" lvl="3" indent="0" algn="ctr" rtl="0">
              <a:spcBef>
                <a:spcPts val="0"/>
              </a:spcBef>
              <a:spcAft>
                <a:spcPts val="0"/>
              </a:spcAft>
              <a:buNone/>
              <a:defRPr sz="4100">
                <a:solidFill>
                  <a:srgbClr val="000000"/>
                </a:solidFill>
                <a:latin typeface="Gill Sans"/>
                <a:ea typeface="Gill Sans"/>
                <a:cs typeface="Gill Sans"/>
                <a:sym typeface="Gill Sans"/>
              </a:defRPr>
            </a:lvl4pPr>
            <a:lvl5pPr marL="0" marR="0" lvl="4" indent="0" algn="ctr" rtl="0">
              <a:spcBef>
                <a:spcPts val="0"/>
              </a:spcBef>
              <a:spcAft>
                <a:spcPts val="0"/>
              </a:spcAft>
              <a:buNone/>
              <a:defRPr sz="4100">
                <a:solidFill>
                  <a:srgbClr val="000000"/>
                </a:solidFill>
                <a:latin typeface="Gill Sans"/>
                <a:ea typeface="Gill Sans"/>
                <a:cs typeface="Gill Sans"/>
                <a:sym typeface="Gill Sans"/>
              </a:defRPr>
            </a:lvl5pPr>
            <a:lvl6pPr marL="0" marR="0" lvl="5" indent="0" algn="ctr" rtl="0">
              <a:spcBef>
                <a:spcPts val="0"/>
              </a:spcBef>
              <a:spcAft>
                <a:spcPts val="0"/>
              </a:spcAft>
              <a:buNone/>
              <a:defRPr sz="4100">
                <a:solidFill>
                  <a:srgbClr val="000000"/>
                </a:solidFill>
                <a:latin typeface="Gill Sans"/>
                <a:ea typeface="Gill Sans"/>
                <a:cs typeface="Gill Sans"/>
                <a:sym typeface="Gill Sans"/>
              </a:defRPr>
            </a:lvl6pPr>
            <a:lvl7pPr marL="0" marR="0" lvl="6" indent="0" algn="ctr" rtl="0">
              <a:spcBef>
                <a:spcPts val="0"/>
              </a:spcBef>
              <a:spcAft>
                <a:spcPts val="0"/>
              </a:spcAft>
              <a:buNone/>
              <a:defRPr sz="4100">
                <a:solidFill>
                  <a:srgbClr val="000000"/>
                </a:solidFill>
                <a:latin typeface="Gill Sans"/>
                <a:ea typeface="Gill Sans"/>
                <a:cs typeface="Gill Sans"/>
                <a:sym typeface="Gill Sans"/>
              </a:defRPr>
            </a:lvl7pPr>
            <a:lvl8pPr marL="0" marR="0" lvl="7" indent="0" algn="ctr" rtl="0">
              <a:spcBef>
                <a:spcPts val="0"/>
              </a:spcBef>
              <a:spcAft>
                <a:spcPts val="0"/>
              </a:spcAft>
              <a:buNone/>
              <a:defRPr sz="4100">
                <a:solidFill>
                  <a:srgbClr val="000000"/>
                </a:solidFill>
                <a:latin typeface="Gill Sans"/>
                <a:ea typeface="Gill Sans"/>
                <a:cs typeface="Gill Sans"/>
                <a:sym typeface="Gill Sans"/>
              </a:defRPr>
            </a:lvl8pPr>
            <a:lvl9pPr marL="0" marR="0" lvl="8" indent="0" algn="ctr" rtl="0">
              <a:spcBef>
                <a:spcPts val="0"/>
              </a:spcBef>
              <a:spcAft>
                <a:spcPts val="0"/>
              </a:spcAft>
              <a:buNone/>
              <a:defRPr sz="4100">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sz="2200" b="1">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137"/>
        <p:cNvGrpSpPr/>
        <p:nvPr/>
      </p:nvGrpSpPr>
      <p:grpSpPr>
        <a:xfrm>
          <a:off x="0" y="0"/>
          <a:ext cx="0" cy="0"/>
          <a:chOff x="0" y="0"/>
          <a:chExt cx="0" cy="0"/>
        </a:xfrm>
      </p:grpSpPr>
      <p:sp>
        <p:nvSpPr>
          <p:cNvPr id="138" name="Google Shape;138;p20"/>
          <p:cNvSpPr txBox="1">
            <a:spLocks noGrp="1"/>
          </p:cNvSpPr>
          <p:nvPr>
            <p:ph type="body" idx="1"/>
          </p:nvPr>
        </p:nvSpPr>
        <p:spPr>
          <a:xfrm>
            <a:off x="223242" y="223630"/>
            <a:ext cx="8697600" cy="46962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39" name="Google Shape;139;p20"/>
          <p:cNvSpPr txBox="1">
            <a:spLocks noGrp="1"/>
          </p:cNvSpPr>
          <p:nvPr>
            <p:ph type="title"/>
          </p:nvPr>
        </p:nvSpPr>
        <p:spPr>
          <a:xfrm>
            <a:off x="446484" y="1037645"/>
            <a:ext cx="8250900" cy="1055400"/>
          </a:xfrm>
          <a:prstGeom prst="rect">
            <a:avLst/>
          </a:prstGeom>
          <a:noFill/>
          <a:ln>
            <a:noFill/>
          </a:ln>
        </p:spPr>
        <p:txBody>
          <a:bodyPr spcFirstLastPara="1" wrap="square" lIns="91425" tIns="91425" rIns="91425" bIns="91425" anchor="t" anchorCtr="0"/>
          <a:lstStyle>
            <a:lvl1pPr marR="0" lvl="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R="0" lvl="1"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
        <p:nvSpPr>
          <p:cNvPr id="140" name="Google Shape;140;p20"/>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a:p>
            <a:pPr marL="0" lvl="1" indent="165100" algn="l" rtl="0">
              <a:spcBef>
                <a:spcPts val="0"/>
              </a:spcBef>
              <a:spcAft>
                <a:spcPts val="0"/>
              </a:spcAft>
              <a:buNone/>
            </a:pPr>
            <a:endParaRPr/>
          </a:p>
          <a:p>
            <a:pPr marL="0" lvl="2" indent="317500" algn="l" rtl="0">
              <a:spcBef>
                <a:spcPts val="0"/>
              </a:spcBef>
              <a:spcAft>
                <a:spcPts val="0"/>
              </a:spcAft>
              <a:buNone/>
            </a:pPr>
            <a:endParaRPr/>
          </a:p>
          <a:p>
            <a:pPr marL="0" lvl="3" indent="482600" algn="l" rtl="0">
              <a:spcBef>
                <a:spcPts val="0"/>
              </a:spcBef>
              <a:spcAft>
                <a:spcPts val="0"/>
              </a:spcAft>
              <a:buNone/>
            </a:pPr>
            <a:endParaRPr/>
          </a:p>
          <a:p>
            <a:pPr marL="0" lvl="4" indent="647700" algn="l" rtl="0">
              <a:spcBef>
                <a:spcPts val="0"/>
              </a:spcBef>
              <a:spcAft>
                <a:spcPts val="0"/>
              </a:spcAft>
              <a:buNone/>
            </a:pPr>
            <a:endParaRPr/>
          </a:p>
          <a:p>
            <a:pPr marL="0" lvl="5" indent="800100" algn="l" rtl="0">
              <a:spcBef>
                <a:spcPts val="0"/>
              </a:spcBef>
              <a:spcAft>
                <a:spcPts val="0"/>
              </a:spcAft>
              <a:buNone/>
            </a:pPr>
            <a:endParaRPr/>
          </a:p>
          <a:p>
            <a:pPr marL="0" lvl="6" indent="965200" algn="l" rtl="0">
              <a:spcBef>
                <a:spcPts val="0"/>
              </a:spcBef>
              <a:spcAft>
                <a:spcPts val="0"/>
              </a:spcAft>
              <a:buNone/>
            </a:pPr>
            <a:endParaRPr/>
          </a:p>
          <a:p>
            <a:pPr marL="0" lvl="7" indent="1130300" algn="l" rtl="0">
              <a:spcBef>
                <a:spcPts val="0"/>
              </a:spcBef>
              <a:spcAft>
                <a:spcPts val="0"/>
              </a:spcAft>
              <a:buNone/>
            </a:pPr>
            <a:endParaRPr/>
          </a:p>
          <a:p>
            <a:pPr marL="0" lvl="8" indent="128270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13"/>
        <p:cNvGrpSpPr/>
        <p:nvPr/>
      </p:nvGrpSpPr>
      <p:grpSpPr>
        <a:xfrm>
          <a:off x="0" y="0"/>
          <a:ext cx="0" cy="0"/>
          <a:chOff x="0" y="0"/>
          <a:chExt cx="0" cy="0"/>
        </a:xfrm>
      </p:grpSpPr>
      <p:cxnSp>
        <p:nvCxnSpPr>
          <p:cNvPr id="14" name="Google Shape;14;p3"/>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5" name="Google Shape;15;p3"/>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141"/>
        <p:cNvGrpSpPr/>
        <p:nvPr/>
      </p:nvGrpSpPr>
      <p:grpSpPr>
        <a:xfrm>
          <a:off x="0" y="0"/>
          <a:ext cx="0" cy="0"/>
          <a:chOff x="0" y="0"/>
          <a:chExt cx="0" cy="0"/>
        </a:xfrm>
      </p:grpSpPr>
      <p:pic>
        <p:nvPicPr>
          <p:cNvPr id="142" name="Google Shape;142;p21"/>
          <p:cNvPicPr preferRelativeResize="0"/>
          <p:nvPr/>
        </p:nvPicPr>
        <p:blipFill rotWithShape="1">
          <a:blip r:embed="rId2">
            <a:alphaModFix/>
          </a:blip>
          <a:srcRect/>
          <a:stretch/>
        </p:blipFill>
        <p:spPr>
          <a:xfrm>
            <a:off x="2330648" y="1095492"/>
            <a:ext cx="4473000" cy="3631800"/>
          </a:xfrm>
          <a:prstGeom prst="rect">
            <a:avLst/>
          </a:prstGeom>
          <a:noFill/>
          <a:ln>
            <a:noFill/>
          </a:ln>
        </p:spPr>
      </p:pic>
      <p:cxnSp>
        <p:nvCxnSpPr>
          <p:cNvPr id="143" name="Google Shape;143;p21"/>
          <p:cNvCxnSpPr/>
          <p:nvPr/>
        </p:nvCxnSpPr>
        <p:spPr>
          <a:xfrm>
            <a:off x="446484" y="447261"/>
            <a:ext cx="8250900" cy="0"/>
          </a:xfrm>
          <a:prstGeom prst="straightConnector1">
            <a:avLst/>
          </a:prstGeom>
          <a:noFill/>
          <a:ln>
            <a:noFill/>
          </a:ln>
        </p:spPr>
      </p:cxnSp>
      <p:cxnSp>
        <p:nvCxnSpPr>
          <p:cNvPr id="144" name="Google Shape;144;p21"/>
          <p:cNvCxnSpPr/>
          <p:nvPr/>
        </p:nvCxnSpPr>
        <p:spPr>
          <a:xfrm>
            <a:off x="446484" y="858741"/>
            <a:ext cx="8250900" cy="0"/>
          </a:xfrm>
          <a:prstGeom prst="straightConnector1">
            <a:avLst/>
          </a:prstGeom>
          <a:noFill/>
          <a:ln>
            <a:noFill/>
          </a:ln>
        </p:spPr>
      </p:cxnSp>
      <p:sp>
        <p:nvSpPr>
          <p:cNvPr id="145" name="Google Shape;145;p21"/>
          <p:cNvSpPr txBox="1">
            <a:spLocks noGrp="1"/>
          </p:cNvSpPr>
          <p:nvPr>
            <p:ph type="body" idx="1"/>
          </p:nvPr>
        </p:nvSpPr>
        <p:spPr>
          <a:xfrm>
            <a:off x="2536031" y="1270221"/>
            <a:ext cx="4098600" cy="23166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46" name="Google Shape;146;p21"/>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a:p>
            <a:pPr marL="0" lvl="1" indent="165100" algn="l" rtl="0">
              <a:spcBef>
                <a:spcPts val="0"/>
              </a:spcBef>
              <a:spcAft>
                <a:spcPts val="0"/>
              </a:spcAft>
              <a:buNone/>
            </a:pPr>
            <a:endParaRPr/>
          </a:p>
          <a:p>
            <a:pPr marL="0" lvl="2" indent="317500" algn="l" rtl="0">
              <a:spcBef>
                <a:spcPts val="0"/>
              </a:spcBef>
              <a:spcAft>
                <a:spcPts val="0"/>
              </a:spcAft>
              <a:buNone/>
            </a:pPr>
            <a:endParaRPr/>
          </a:p>
          <a:p>
            <a:pPr marL="0" lvl="3" indent="482600" algn="l" rtl="0">
              <a:spcBef>
                <a:spcPts val="0"/>
              </a:spcBef>
              <a:spcAft>
                <a:spcPts val="0"/>
              </a:spcAft>
              <a:buNone/>
            </a:pPr>
            <a:endParaRPr/>
          </a:p>
          <a:p>
            <a:pPr marL="0" lvl="4" indent="647700" algn="l" rtl="0">
              <a:spcBef>
                <a:spcPts val="0"/>
              </a:spcBef>
              <a:spcAft>
                <a:spcPts val="0"/>
              </a:spcAft>
              <a:buNone/>
            </a:pPr>
            <a:endParaRPr/>
          </a:p>
          <a:p>
            <a:pPr marL="0" lvl="5" indent="800100" algn="l" rtl="0">
              <a:spcBef>
                <a:spcPts val="0"/>
              </a:spcBef>
              <a:spcAft>
                <a:spcPts val="0"/>
              </a:spcAft>
              <a:buNone/>
            </a:pPr>
            <a:endParaRPr/>
          </a:p>
          <a:p>
            <a:pPr marL="0" lvl="6" indent="965200" algn="l" rtl="0">
              <a:spcBef>
                <a:spcPts val="0"/>
              </a:spcBef>
              <a:spcAft>
                <a:spcPts val="0"/>
              </a:spcAft>
              <a:buNone/>
            </a:pPr>
            <a:endParaRPr/>
          </a:p>
          <a:p>
            <a:pPr marL="0" lvl="7" indent="1130300" algn="l" rtl="0">
              <a:spcBef>
                <a:spcPts val="0"/>
              </a:spcBef>
              <a:spcAft>
                <a:spcPts val="0"/>
              </a:spcAft>
              <a:buNone/>
            </a:pPr>
            <a:endParaRPr/>
          </a:p>
          <a:p>
            <a:pPr marL="0" lvl="8" indent="128270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147"/>
        <p:cNvGrpSpPr/>
        <p:nvPr/>
      </p:nvGrpSpPr>
      <p:grpSpPr>
        <a:xfrm>
          <a:off x="0" y="0"/>
          <a:ext cx="0" cy="0"/>
          <a:chOff x="0" y="0"/>
          <a:chExt cx="0" cy="0"/>
        </a:xfrm>
      </p:grpSpPr>
      <p:pic>
        <p:nvPicPr>
          <p:cNvPr id="148" name="Google Shape;148;p22"/>
          <p:cNvPicPr preferRelativeResize="0"/>
          <p:nvPr/>
        </p:nvPicPr>
        <p:blipFill rotWithShape="1">
          <a:blip r:embed="rId2">
            <a:alphaModFix/>
          </a:blip>
          <a:srcRect/>
          <a:stretch/>
        </p:blipFill>
        <p:spPr>
          <a:xfrm>
            <a:off x="1965088" y="1096067"/>
            <a:ext cx="5153100" cy="3612300"/>
          </a:xfrm>
          <a:prstGeom prst="rect">
            <a:avLst/>
          </a:prstGeom>
          <a:noFill/>
          <a:ln>
            <a:noFill/>
          </a:ln>
        </p:spPr>
      </p:pic>
      <p:cxnSp>
        <p:nvCxnSpPr>
          <p:cNvPr id="149" name="Google Shape;149;p22"/>
          <p:cNvCxnSpPr/>
          <p:nvPr/>
        </p:nvCxnSpPr>
        <p:spPr>
          <a:xfrm>
            <a:off x="446484" y="447261"/>
            <a:ext cx="8250900" cy="0"/>
          </a:xfrm>
          <a:prstGeom prst="straightConnector1">
            <a:avLst/>
          </a:prstGeom>
          <a:noFill/>
          <a:ln>
            <a:noFill/>
          </a:ln>
        </p:spPr>
      </p:cxnSp>
      <p:cxnSp>
        <p:nvCxnSpPr>
          <p:cNvPr id="150" name="Google Shape;150;p22"/>
          <p:cNvCxnSpPr/>
          <p:nvPr/>
        </p:nvCxnSpPr>
        <p:spPr>
          <a:xfrm>
            <a:off x="446484" y="858741"/>
            <a:ext cx="8250900" cy="0"/>
          </a:xfrm>
          <a:prstGeom prst="straightConnector1">
            <a:avLst/>
          </a:prstGeom>
          <a:noFill/>
          <a:ln>
            <a:noFill/>
          </a:ln>
        </p:spPr>
      </p:cxnSp>
      <p:sp>
        <p:nvSpPr>
          <p:cNvPr id="151" name="Google Shape;151;p22"/>
          <p:cNvSpPr txBox="1">
            <a:spLocks noGrp="1"/>
          </p:cNvSpPr>
          <p:nvPr>
            <p:ph type="body" idx="1"/>
          </p:nvPr>
        </p:nvSpPr>
        <p:spPr>
          <a:xfrm>
            <a:off x="2643188" y="1297057"/>
            <a:ext cx="3830700" cy="2388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52" name="Google Shape;152;p22"/>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a:p>
            <a:pPr marL="0" lvl="1" indent="165100" algn="l" rtl="0">
              <a:spcBef>
                <a:spcPts val="0"/>
              </a:spcBef>
              <a:spcAft>
                <a:spcPts val="0"/>
              </a:spcAft>
              <a:buNone/>
            </a:pPr>
            <a:endParaRPr/>
          </a:p>
          <a:p>
            <a:pPr marL="0" lvl="2" indent="317500" algn="l" rtl="0">
              <a:spcBef>
                <a:spcPts val="0"/>
              </a:spcBef>
              <a:spcAft>
                <a:spcPts val="0"/>
              </a:spcAft>
              <a:buNone/>
            </a:pPr>
            <a:endParaRPr/>
          </a:p>
          <a:p>
            <a:pPr marL="0" lvl="3" indent="482600" algn="l" rtl="0">
              <a:spcBef>
                <a:spcPts val="0"/>
              </a:spcBef>
              <a:spcAft>
                <a:spcPts val="0"/>
              </a:spcAft>
              <a:buNone/>
            </a:pPr>
            <a:endParaRPr/>
          </a:p>
          <a:p>
            <a:pPr marL="0" lvl="4" indent="647700" algn="l" rtl="0">
              <a:spcBef>
                <a:spcPts val="0"/>
              </a:spcBef>
              <a:spcAft>
                <a:spcPts val="0"/>
              </a:spcAft>
              <a:buNone/>
            </a:pPr>
            <a:endParaRPr/>
          </a:p>
          <a:p>
            <a:pPr marL="0" lvl="5" indent="800100" algn="l" rtl="0">
              <a:spcBef>
                <a:spcPts val="0"/>
              </a:spcBef>
              <a:spcAft>
                <a:spcPts val="0"/>
              </a:spcAft>
              <a:buNone/>
            </a:pPr>
            <a:endParaRPr/>
          </a:p>
          <a:p>
            <a:pPr marL="0" lvl="6" indent="965200" algn="l" rtl="0">
              <a:spcBef>
                <a:spcPts val="0"/>
              </a:spcBef>
              <a:spcAft>
                <a:spcPts val="0"/>
              </a:spcAft>
              <a:buNone/>
            </a:pPr>
            <a:endParaRPr/>
          </a:p>
          <a:p>
            <a:pPr marL="0" lvl="7" indent="1130300" algn="l" rtl="0">
              <a:spcBef>
                <a:spcPts val="0"/>
              </a:spcBef>
              <a:spcAft>
                <a:spcPts val="0"/>
              </a:spcAft>
              <a:buNone/>
            </a:pPr>
            <a:endParaRPr/>
          </a:p>
          <a:p>
            <a:pPr marL="0" lvl="8" indent="128270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153"/>
        <p:cNvGrpSpPr/>
        <p:nvPr/>
      </p:nvGrpSpPr>
      <p:grpSpPr>
        <a:xfrm>
          <a:off x="0" y="0"/>
          <a:ext cx="0" cy="0"/>
          <a:chOff x="0" y="0"/>
          <a:chExt cx="0" cy="0"/>
        </a:xfrm>
      </p:grpSpPr>
      <p:pic>
        <p:nvPicPr>
          <p:cNvPr id="154" name="Google Shape;154;p23"/>
          <p:cNvPicPr preferRelativeResize="0"/>
          <p:nvPr/>
        </p:nvPicPr>
        <p:blipFill rotWithShape="1">
          <a:blip r:embed="rId2">
            <a:alphaModFix/>
          </a:blip>
          <a:srcRect/>
          <a:stretch/>
        </p:blipFill>
        <p:spPr>
          <a:xfrm>
            <a:off x="2205633" y="1064481"/>
            <a:ext cx="4813200" cy="3771600"/>
          </a:xfrm>
          <a:prstGeom prst="rect">
            <a:avLst/>
          </a:prstGeom>
          <a:noFill/>
          <a:ln>
            <a:noFill/>
          </a:ln>
        </p:spPr>
      </p:pic>
      <p:cxnSp>
        <p:nvCxnSpPr>
          <p:cNvPr id="155" name="Google Shape;155;p23"/>
          <p:cNvCxnSpPr/>
          <p:nvPr/>
        </p:nvCxnSpPr>
        <p:spPr>
          <a:xfrm>
            <a:off x="446484" y="447261"/>
            <a:ext cx="8250900" cy="0"/>
          </a:xfrm>
          <a:prstGeom prst="straightConnector1">
            <a:avLst/>
          </a:prstGeom>
          <a:noFill/>
          <a:ln>
            <a:noFill/>
          </a:ln>
        </p:spPr>
      </p:cxnSp>
      <p:cxnSp>
        <p:nvCxnSpPr>
          <p:cNvPr id="156" name="Google Shape;156;p23"/>
          <p:cNvCxnSpPr/>
          <p:nvPr/>
        </p:nvCxnSpPr>
        <p:spPr>
          <a:xfrm>
            <a:off x="446484" y="858741"/>
            <a:ext cx="8250900" cy="0"/>
          </a:xfrm>
          <a:prstGeom prst="straightConnector1">
            <a:avLst/>
          </a:prstGeom>
          <a:noFill/>
          <a:ln>
            <a:noFill/>
          </a:ln>
        </p:spPr>
      </p:cxnSp>
      <p:sp>
        <p:nvSpPr>
          <p:cNvPr id="157" name="Google Shape;157;p23"/>
          <p:cNvSpPr txBox="1">
            <a:spLocks noGrp="1"/>
          </p:cNvSpPr>
          <p:nvPr>
            <p:ph type="body" idx="1"/>
          </p:nvPr>
        </p:nvSpPr>
        <p:spPr>
          <a:xfrm>
            <a:off x="2687836" y="1475961"/>
            <a:ext cx="3822000" cy="2880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58" name="Google Shape;158;p23"/>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a:p>
            <a:pPr marL="0" lvl="1" indent="165100" algn="l" rtl="0">
              <a:spcBef>
                <a:spcPts val="0"/>
              </a:spcBef>
              <a:spcAft>
                <a:spcPts val="0"/>
              </a:spcAft>
              <a:buNone/>
            </a:pPr>
            <a:endParaRPr/>
          </a:p>
          <a:p>
            <a:pPr marL="0" lvl="2" indent="317500" algn="l" rtl="0">
              <a:spcBef>
                <a:spcPts val="0"/>
              </a:spcBef>
              <a:spcAft>
                <a:spcPts val="0"/>
              </a:spcAft>
              <a:buNone/>
            </a:pPr>
            <a:endParaRPr/>
          </a:p>
          <a:p>
            <a:pPr marL="0" lvl="3" indent="482600" algn="l" rtl="0">
              <a:spcBef>
                <a:spcPts val="0"/>
              </a:spcBef>
              <a:spcAft>
                <a:spcPts val="0"/>
              </a:spcAft>
              <a:buNone/>
            </a:pPr>
            <a:endParaRPr/>
          </a:p>
          <a:p>
            <a:pPr marL="0" lvl="4" indent="647700" algn="l" rtl="0">
              <a:spcBef>
                <a:spcPts val="0"/>
              </a:spcBef>
              <a:spcAft>
                <a:spcPts val="0"/>
              </a:spcAft>
              <a:buNone/>
            </a:pPr>
            <a:endParaRPr/>
          </a:p>
          <a:p>
            <a:pPr marL="0" lvl="5" indent="800100" algn="l" rtl="0">
              <a:spcBef>
                <a:spcPts val="0"/>
              </a:spcBef>
              <a:spcAft>
                <a:spcPts val="0"/>
              </a:spcAft>
              <a:buNone/>
            </a:pPr>
            <a:endParaRPr/>
          </a:p>
          <a:p>
            <a:pPr marL="0" lvl="6" indent="965200" algn="l" rtl="0">
              <a:spcBef>
                <a:spcPts val="0"/>
              </a:spcBef>
              <a:spcAft>
                <a:spcPts val="0"/>
              </a:spcAft>
              <a:buNone/>
            </a:pPr>
            <a:endParaRPr/>
          </a:p>
          <a:p>
            <a:pPr marL="0" lvl="7" indent="1130300" algn="l" rtl="0">
              <a:spcBef>
                <a:spcPts val="0"/>
              </a:spcBef>
              <a:spcAft>
                <a:spcPts val="0"/>
              </a:spcAft>
              <a:buNone/>
            </a:pPr>
            <a:endParaRPr/>
          </a:p>
          <a:p>
            <a:pPr marL="0" lvl="8" indent="128270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159"/>
        <p:cNvGrpSpPr/>
        <p:nvPr/>
      </p:nvGrpSpPr>
      <p:grpSpPr>
        <a:xfrm>
          <a:off x="0" y="0"/>
          <a:ext cx="0" cy="0"/>
          <a:chOff x="0" y="0"/>
          <a:chExt cx="0" cy="0"/>
        </a:xfrm>
      </p:grpSpPr>
      <p:pic>
        <p:nvPicPr>
          <p:cNvPr id="160" name="Google Shape;160;p24"/>
          <p:cNvPicPr preferRelativeResize="0"/>
          <p:nvPr/>
        </p:nvPicPr>
        <p:blipFill rotWithShape="1">
          <a:blip r:embed="rId2">
            <a:alphaModFix/>
          </a:blip>
          <a:srcRect/>
          <a:stretch/>
        </p:blipFill>
        <p:spPr>
          <a:xfrm>
            <a:off x="714375" y="925270"/>
            <a:ext cx="2843400" cy="4266900"/>
          </a:xfrm>
          <a:prstGeom prst="rect">
            <a:avLst/>
          </a:prstGeom>
          <a:noFill/>
          <a:ln>
            <a:noFill/>
          </a:ln>
        </p:spPr>
      </p:pic>
      <p:pic>
        <p:nvPicPr>
          <p:cNvPr id="161" name="Google Shape;161;p24"/>
          <p:cNvPicPr preferRelativeResize="0"/>
          <p:nvPr/>
        </p:nvPicPr>
        <p:blipFill rotWithShape="1">
          <a:blip r:embed="rId3">
            <a:alphaModFix/>
          </a:blip>
          <a:srcRect/>
          <a:stretch/>
        </p:blipFill>
        <p:spPr>
          <a:xfrm>
            <a:off x="3286125" y="966083"/>
            <a:ext cx="2598600" cy="3884100"/>
          </a:xfrm>
          <a:prstGeom prst="rect">
            <a:avLst/>
          </a:prstGeom>
          <a:noFill/>
          <a:ln>
            <a:noFill/>
          </a:ln>
        </p:spPr>
      </p:pic>
      <p:pic>
        <p:nvPicPr>
          <p:cNvPr id="162" name="Google Shape;162;p24"/>
          <p:cNvPicPr preferRelativeResize="0"/>
          <p:nvPr/>
        </p:nvPicPr>
        <p:blipFill rotWithShape="1">
          <a:blip r:embed="rId4">
            <a:alphaModFix/>
          </a:blip>
          <a:srcRect/>
          <a:stretch/>
        </p:blipFill>
        <p:spPr>
          <a:xfrm>
            <a:off x="5982891" y="957138"/>
            <a:ext cx="2098500" cy="3845400"/>
          </a:xfrm>
          <a:prstGeom prst="rect">
            <a:avLst/>
          </a:prstGeom>
          <a:noFill/>
          <a:ln>
            <a:noFill/>
          </a:ln>
        </p:spPr>
      </p:pic>
      <p:cxnSp>
        <p:nvCxnSpPr>
          <p:cNvPr id="163" name="Google Shape;163;p24"/>
          <p:cNvCxnSpPr/>
          <p:nvPr/>
        </p:nvCxnSpPr>
        <p:spPr>
          <a:xfrm>
            <a:off x="446484" y="447261"/>
            <a:ext cx="8250900" cy="0"/>
          </a:xfrm>
          <a:prstGeom prst="straightConnector1">
            <a:avLst/>
          </a:prstGeom>
          <a:noFill/>
          <a:ln>
            <a:noFill/>
          </a:ln>
        </p:spPr>
      </p:cxnSp>
      <p:cxnSp>
        <p:nvCxnSpPr>
          <p:cNvPr id="164" name="Google Shape;164;p24"/>
          <p:cNvCxnSpPr/>
          <p:nvPr/>
        </p:nvCxnSpPr>
        <p:spPr>
          <a:xfrm>
            <a:off x="446484" y="858741"/>
            <a:ext cx="8250900" cy="0"/>
          </a:xfrm>
          <a:prstGeom prst="straightConnector1">
            <a:avLst/>
          </a:prstGeom>
          <a:noFill/>
          <a:ln>
            <a:noFill/>
          </a:ln>
        </p:spPr>
      </p:cxnSp>
      <p:sp>
        <p:nvSpPr>
          <p:cNvPr id="165" name="Google Shape;165;p24"/>
          <p:cNvSpPr/>
          <p:nvPr/>
        </p:nvSpPr>
        <p:spPr>
          <a:xfrm>
            <a:off x="3973711"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Drag an object here</a:t>
            </a:r>
            <a:endParaRPr sz="1000" b="0" i="0" u="none" strike="noStrike" cap="none">
              <a:solidFill>
                <a:srgbClr val="000000"/>
              </a:solidFill>
              <a:latin typeface="Arial"/>
              <a:ea typeface="Arial"/>
              <a:cs typeface="Arial"/>
              <a:sym typeface="Arial"/>
            </a:endParaRPr>
          </a:p>
        </p:txBody>
      </p:sp>
      <p:sp>
        <p:nvSpPr>
          <p:cNvPr id="166" name="Google Shape;166;p24"/>
          <p:cNvSpPr/>
          <p:nvPr/>
        </p:nvSpPr>
        <p:spPr>
          <a:xfrm>
            <a:off x="6456164"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Drag an object here</a:t>
            </a:r>
            <a:endParaRPr sz="1000" b="0" i="0" u="none" strike="noStrike" cap="none">
              <a:solidFill>
                <a:srgbClr val="000000"/>
              </a:solidFill>
              <a:latin typeface="Arial"/>
              <a:ea typeface="Arial"/>
              <a:cs typeface="Arial"/>
              <a:sym typeface="Arial"/>
            </a:endParaRPr>
          </a:p>
        </p:txBody>
      </p:sp>
      <p:sp>
        <p:nvSpPr>
          <p:cNvPr id="167" name="Google Shape;167;p24"/>
          <p:cNvSpPr txBox="1">
            <a:spLocks noGrp="1"/>
          </p:cNvSpPr>
          <p:nvPr>
            <p:ph type="body" idx="1"/>
          </p:nvPr>
        </p:nvSpPr>
        <p:spPr>
          <a:xfrm>
            <a:off x="1294805" y="1395454"/>
            <a:ext cx="1625400" cy="2790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168" name="Google Shape;168;p24"/>
          <p:cNvSpPr txBox="1">
            <a:spLocks noGrp="1"/>
          </p:cNvSpPr>
          <p:nvPr>
            <p:ph type="sldNum" idx="12"/>
          </p:nvPr>
        </p:nvSpPr>
        <p:spPr>
          <a:xfrm>
            <a:off x="8447484" y="520611"/>
            <a:ext cx="254700" cy="300600"/>
          </a:xfrm>
          <a:prstGeom prst="rect">
            <a:avLst/>
          </a:prstGeom>
          <a:noFill/>
          <a:ln>
            <a:noFill/>
          </a:ln>
        </p:spPr>
        <p:txBody>
          <a:bodyPr spcFirstLastPara="1" wrap="square" lIns="64325" tIns="64325" rIns="64325" bIns="64325"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a:p>
            <a:pPr marL="0" lvl="1" indent="165100" algn="l" rtl="0">
              <a:spcBef>
                <a:spcPts val="0"/>
              </a:spcBef>
              <a:spcAft>
                <a:spcPts val="0"/>
              </a:spcAft>
              <a:buNone/>
            </a:pPr>
            <a:endParaRPr/>
          </a:p>
          <a:p>
            <a:pPr marL="0" lvl="2" indent="317500" algn="l" rtl="0">
              <a:spcBef>
                <a:spcPts val="0"/>
              </a:spcBef>
              <a:spcAft>
                <a:spcPts val="0"/>
              </a:spcAft>
              <a:buNone/>
            </a:pPr>
            <a:endParaRPr/>
          </a:p>
          <a:p>
            <a:pPr marL="0" lvl="3" indent="482600" algn="l" rtl="0">
              <a:spcBef>
                <a:spcPts val="0"/>
              </a:spcBef>
              <a:spcAft>
                <a:spcPts val="0"/>
              </a:spcAft>
              <a:buNone/>
            </a:pPr>
            <a:endParaRPr/>
          </a:p>
          <a:p>
            <a:pPr marL="0" lvl="4" indent="647700" algn="l" rtl="0">
              <a:spcBef>
                <a:spcPts val="0"/>
              </a:spcBef>
              <a:spcAft>
                <a:spcPts val="0"/>
              </a:spcAft>
              <a:buNone/>
            </a:pPr>
            <a:endParaRPr/>
          </a:p>
          <a:p>
            <a:pPr marL="0" lvl="5" indent="800100" algn="l" rtl="0">
              <a:spcBef>
                <a:spcPts val="0"/>
              </a:spcBef>
              <a:spcAft>
                <a:spcPts val="0"/>
              </a:spcAft>
              <a:buNone/>
            </a:pPr>
            <a:endParaRPr/>
          </a:p>
          <a:p>
            <a:pPr marL="0" lvl="6" indent="965200" algn="l" rtl="0">
              <a:spcBef>
                <a:spcPts val="0"/>
              </a:spcBef>
              <a:spcAft>
                <a:spcPts val="0"/>
              </a:spcAft>
              <a:buNone/>
            </a:pPr>
            <a:endParaRPr/>
          </a:p>
          <a:p>
            <a:pPr marL="0" lvl="7" indent="1130300" algn="l" rtl="0">
              <a:spcBef>
                <a:spcPts val="0"/>
              </a:spcBef>
              <a:spcAft>
                <a:spcPts val="0"/>
              </a:spcAft>
              <a:buNone/>
            </a:pPr>
            <a:endParaRPr/>
          </a:p>
          <a:p>
            <a:pPr marL="0" lvl="8" indent="128270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169"/>
        <p:cNvGrpSpPr/>
        <p:nvPr/>
      </p:nvGrpSpPr>
      <p:grpSpPr>
        <a:xfrm>
          <a:off x="0" y="0"/>
          <a:ext cx="0" cy="0"/>
          <a:chOff x="0" y="0"/>
          <a:chExt cx="0" cy="0"/>
        </a:xfrm>
      </p:grpSpPr>
      <p:cxnSp>
        <p:nvCxnSpPr>
          <p:cNvPr id="170" name="Google Shape;170;p25"/>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171" name="Google Shape;171;p25"/>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172" name="Google Shape;172;p25"/>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SzPts val="8400"/>
              <a:buFont typeface="Arial"/>
              <a:buNone/>
            </a:pPr>
            <a:r>
              <a:rPr lang="en" sz="8400" b="1" i="0" u="none" strike="noStrike" cap="none">
                <a:solidFill>
                  <a:srgbClr val="FFFFFF"/>
                </a:solidFill>
                <a:latin typeface="Arial"/>
                <a:ea typeface="Arial"/>
                <a:cs typeface="Arial"/>
                <a:sym typeface="Arial"/>
              </a:rPr>
              <a:t>DISCUSSION TIME</a:t>
            </a:r>
            <a:endParaRPr sz="1000" b="0" i="0" u="none" strike="noStrike" cap="none">
              <a:solidFill>
                <a:srgbClr val="000000"/>
              </a:solidFill>
              <a:latin typeface="Arial"/>
              <a:ea typeface="Arial"/>
              <a:cs typeface="Arial"/>
              <a:sym typeface="Arial"/>
            </a:endParaRPr>
          </a:p>
        </p:txBody>
      </p:sp>
      <p:sp>
        <p:nvSpPr>
          <p:cNvPr id="173" name="Google Shape;173;p25"/>
          <p:cNvSpPr txBox="1">
            <a:spLocks noGrp="1"/>
          </p:cNvSpPr>
          <p:nvPr>
            <p:ph type="sldNum" idx="12"/>
          </p:nvPr>
        </p:nvSpPr>
        <p:spPr>
          <a:xfrm>
            <a:off x="8458910" y="520611"/>
            <a:ext cx="243300" cy="300600"/>
          </a:xfrm>
          <a:prstGeom prst="rect">
            <a:avLst/>
          </a:prstGeom>
          <a:noFill/>
          <a:ln>
            <a:noFill/>
          </a:ln>
        </p:spPr>
        <p:txBody>
          <a:bodyPr spcFirstLastPara="1" wrap="square" lIns="64325" tIns="64325" rIns="64325" bIns="643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endParaRPr/>
          </a:p>
          <a:p>
            <a:pPr marL="0" lvl="1" indent="165100" algn="l" rtl="0">
              <a:spcBef>
                <a:spcPts val="0"/>
              </a:spcBef>
              <a:spcAft>
                <a:spcPts val="0"/>
              </a:spcAft>
              <a:buNone/>
            </a:pPr>
            <a:endParaRPr/>
          </a:p>
          <a:p>
            <a:pPr marL="0" lvl="2" indent="317500" algn="l" rtl="0">
              <a:spcBef>
                <a:spcPts val="0"/>
              </a:spcBef>
              <a:spcAft>
                <a:spcPts val="0"/>
              </a:spcAft>
              <a:buNone/>
            </a:pPr>
            <a:endParaRPr/>
          </a:p>
          <a:p>
            <a:pPr marL="0" lvl="3" indent="482600" algn="l" rtl="0">
              <a:spcBef>
                <a:spcPts val="0"/>
              </a:spcBef>
              <a:spcAft>
                <a:spcPts val="0"/>
              </a:spcAft>
              <a:buNone/>
            </a:pPr>
            <a:endParaRPr/>
          </a:p>
          <a:p>
            <a:pPr marL="0" lvl="4" indent="647700" algn="l" rtl="0">
              <a:spcBef>
                <a:spcPts val="0"/>
              </a:spcBef>
              <a:spcAft>
                <a:spcPts val="0"/>
              </a:spcAft>
              <a:buNone/>
            </a:pPr>
            <a:endParaRPr/>
          </a:p>
          <a:p>
            <a:pPr marL="0" lvl="5" indent="800100" algn="l" rtl="0">
              <a:spcBef>
                <a:spcPts val="0"/>
              </a:spcBef>
              <a:spcAft>
                <a:spcPts val="0"/>
              </a:spcAft>
              <a:buNone/>
            </a:pPr>
            <a:endParaRPr/>
          </a:p>
          <a:p>
            <a:pPr marL="0" lvl="6" indent="965200" algn="l" rtl="0">
              <a:spcBef>
                <a:spcPts val="0"/>
              </a:spcBef>
              <a:spcAft>
                <a:spcPts val="0"/>
              </a:spcAft>
              <a:buNone/>
            </a:pPr>
            <a:endParaRPr/>
          </a:p>
          <a:p>
            <a:pPr marL="0" lvl="7" indent="1130300" algn="l" rtl="0">
              <a:spcBef>
                <a:spcPts val="0"/>
              </a:spcBef>
              <a:spcAft>
                <a:spcPts val="0"/>
              </a:spcAft>
              <a:buNone/>
            </a:pPr>
            <a:endParaRPr/>
          </a:p>
          <a:p>
            <a:pPr marL="0" lvl="8" indent="128270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174"/>
        <p:cNvGrpSpPr/>
        <p:nvPr/>
      </p:nvGrpSpPr>
      <p:grpSpPr>
        <a:xfrm>
          <a:off x="0" y="0"/>
          <a:ext cx="0" cy="0"/>
          <a:chOff x="0" y="0"/>
          <a:chExt cx="0" cy="0"/>
        </a:xfrm>
      </p:grpSpPr>
      <p:cxnSp>
        <p:nvCxnSpPr>
          <p:cNvPr id="175" name="Google Shape;175;p26"/>
          <p:cNvCxnSpPr/>
          <p:nvPr/>
        </p:nvCxnSpPr>
        <p:spPr>
          <a:xfrm>
            <a:off x="446484" y="447261"/>
            <a:ext cx="8250900" cy="0"/>
          </a:xfrm>
          <a:prstGeom prst="straightConnector1">
            <a:avLst/>
          </a:prstGeom>
          <a:noFill/>
          <a:ln>
            <a:noFill/>
          </a:ln>
        </p:spPr>
      </p:cxnSp>
      <p:cxnSp>
        <p:nvCxnSpPr>
          <p:cNvPr id="176" name="Google Shape;176;p26"/>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177"/>
        <p:cNvGrpSpPr/>
        <p:nvPr/>
      </p:nvGrpSpPr>
      <p:grpSpPr>
        <a:xfrm>
          <a:off x="0" y="0"/>
          <a:ext cx="0" cy="0"/>
          <a:chOff x="0" y="0"/>
          <a:chExt cx="0" cy="0"/>
        </a:xfrm>
      </p:grpSpPr>
      <p:cxnSp>
        <p:nvCxnSpPr>
          <p:cNvPr id="178" name="Google Shape;178;p27"/>
          <p:cNvCxnSpPr/>
          <p:nvPr/>
        </p:nvCxnSpPr>
        <p:spPr>
          <a:xfrm>
            <a:off x="446484" y="447261"/>
            <a:ext cx="8250900" cy="0"/>
          </a:xfrm>
          <a:prstGeom prst="straightConnector1">
            <a:avLst/>
          </a:prstGeom>
          <a:noFill/>
          <a:ln>
            <a:noFill/>
          </a:ln>
        </p:spPr>
      </p:cxnSp>
      <p:cxnSp>
        <p:nvCxnSpPr>
          <p:cNvPr id="179" name="Google Shape;179;p27"/>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180"/>
        <p:cNvGrpSpPr/>
        <p:nvPr/>
      </p:nvGrpSpPr>
      <p:grpSpPr>
        <a:xfrm>
          <a:off x="0" y="0"/>
          <a:ext cx="0" cy="0"/>
          <a:chOff x="0" y="0"/>
          <a:chExt cx="0" cy="0"/>
        </a:xfrm>
      </p:grpSpPr>
      <p:cxnSp>
        <p:nvCxnSpPr>
          <p:cNvPr id="181" name="Google Shape;181;p28"/>
          <p:cNvCxnSpPr/>
          <p:nvPr/>
        </p:nvCxnSpPr>
        <p:spPr>
          <a:xfrm>
            <a:off x="446484" y="447261"/>
            <a:ext cx="8250900" cy="0"/>
          </a:xfrm>
          <a:prstGeom prst="straightConnector1">
            <a:avLst/>
          </a:prstGeom>
          <a:noFill/>
          <a:ln>
            <a:noFill/>
          </a:ln>
        </p:spPr>
      </p:cxnSp>
      <p:cxnSp>
        <p:nvCxnSpPr>
          <p:cNvPr id="182" name="Google Shape;182;p28"/>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183"/>
        <p:cNvGrpSpPr/>
        <p:nvPr/>
      </p:nvGrpSpPr>
      <p:grpSpPr>
        <a:xfrm>
          <a:off x="0" y="0"/>
          <a:ext cx="0" cy="0"/>
          <a:chOff x="0" y="0"/>
          <a:chExt cx="0" cy="0"/>
        </a:xfrm>
      </p:grpSpPr>
      <p:cxnSp>
        <p:nvCxnSpPr>
          <p:cNvPr id="184" name="Google Shape;184;p29"/>
          <p:cNvCxnSpPr/>
          <p:nvPr/>
        </p:nvCxnSpPr>
        <p:spPr>
          <a:xfrm>
            <a:off x="446484" y="447261"/>
            <a:ext cx="8250900" cy="0"/>
          </a:xfrm>
          <a:prstGeom prst="straightConnector1">
            <a:avLst/>
          </a:prstGeom>
          <a:noFill/>
          <a:ln>
            <a:noFill/>
          </a:ln>
        </p:spPr>
      </p:cxnSp>
      <p:cxnSp>
        <p:nvCxnSpPr>
          <p:cNvPr id="185" name="Google Shape;185;p29"/>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186"/>
        <p:cNvGrpSpPr/>
        <p:nvPr/>
      </p:nvGrpSpPr>
      <p:grpSpPr>
        <a:xfrm>
          <a:off x="0" y="0"/>
          <a:ext cx="0" cy="0"/>
          <a:chOff x="0" y="0"/>
          <a:chExt cx="0" cy="0"/>
        </a:xfrm>
      </p:grpSpPr>
      <p:cxnSp>
        <p:nvCxnSpPr>
          <p:cNvPr id="187" name="Google Shape;187;p30"/>
          <p:cNvCxnSpPr/>
          <p:nvPr/>
        </p:nvCxnSpPr>
        <p:spPr>
          <a:xfrm>
            <a:off x="446484" y="447261"/>
            <a:ext cx="8250900" cy="0"/>
          </a:xfrm>
          <a:prstGeom prst="straightConnector1">
            <a:avLst/>
          </a:prstGeom>
          <a:noFill/>
          <a:ln w="12700" cap="flat" cmpd="sng">
            <a:solidFill>
              <a:srgbClr val="FFFFFF"/>
            </a:solidFill>
            <a:prstDash val="solid"/>
            <a:miter lim="8000"/>
            <a:headEnd type="none" w="sm" len="sm"/>
            <a:tailEnd type="none" w="sm" len="sm"/>
          </a:ln>
        </p:spPr>
      </p:cxnSp>
      <p:cxnSp>
        <p:nvCxnSpPr>
          <p:cNvPr id="188" name="Google Shape;188;p30"/>
          <p:cNvCxnSpPr/>
          <p:nvPr/>
        </p:nvCxnSpPr>
        <p:spPr>
          <a:xfrm>
            <a:off x="446484" y="858741"/>
            <a:ext cx="8250900" cy="0"/>
          </a:xfrm>
          <a:prstGeom prst="straightConnector1">
            <a:avLst/>
          </a:prstGeom>
          <a:noFill/>
          <a:ln w="12700" cap="flat" cmpd="sng">
            <a:solidFill>
              <a:srgbClr val="FFFFFF"/>
            </a:solidFill>
            <a:prstDash val="solid"/>
            <a:miter lim="8000"/>
            <a:headEnd type="none" w="sm" len="sm"/>
            <a:tailEnd type="none" w="sm" len="sm"/>
          </a:ln>
        </p:spPr>
      </p:cxnSp>
      <p:sp>
        <p:nvSpPr>
          <p:cNvPr id="189" name="Google Shape;189;p30"/>
          <p:cNvSpPr/>
          <p:nvPr/>
        </p:nvSpPr>
        <p:spPr>
          <a:xfrm>
            <a:off x="446484" y="1601194"/>
            <a:ext cx="8250900" cy="2683500"/>
          </a:xfrm>
          <a:prstGeom prst="rect">
            <a:avLst/>
          </a:prstGeom>
          <a:noFill/>
          <a:ln>
            <a:noFill/>
          </a:ln>
        </p:spPr>
        <p:txBody>
          <a:bodyPr spcFirstLastPara="1" wrap="square" lIns="0" tIns="0" rIns="0" bIns="0" anchor="t" anchorCtr="0">
            <a:noAutofit/>
          </a:bodyPr>
          <a:lstStyle/>
          <a:p>
            <a:pPr marL="127000" marR="0" lvl="1" indent="-12700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b="0" i="0" u="none" strike="noStrike" cap="none">
              <a:solidFill>
                <a:srgbClr val="000000"/>
              </a:solidFill>
              <a:latin typeface="Arial"/>
              <a:ea typeface="Arial"/>
              <a:cs typeface="Arial"/>
              <a:sym typeface="Arial"/>
            </a:endParaRPr>
          </a:p>
          <a:p>
            <a:pPr marL="127000" marR="0" lvl="1" indent="-12700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b="0" i="0" u="none" strike="noStrike" cap="none">
              <a:solidFill>
                <a:srgbClr val="000000"/>
              </a:solidFill>
              <a:latin typeface="Arial"/>
              <a:ea typeface="Arial"/>
              <a:cs typeface="Arial"/>
              <a:sym typeface="Arial"/>
            </a:endParaRPr>
          </a:p>
          <a:p>
            <a:pPr marL="127000" marR="0" lvl="1" indent="-12700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b="0" i="0" u="none" strike="noStrike" cap="none">
              <a:solidFill>
                <a:srgbClr val="000000"/>
              </a:solidFill>
              <a:latin typeface="Arial"/>
              <a:ea typeface="Arial"/>
              <a:cs typeface="Arial"/>
              <a:sym typeface="Arial"/>
            </a:endParaRPr>
          </a:p>
          <a:p>
            <a:pPr marL="127000" marR="0" lvl="1" indent="-12700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b="0" i="0" u="none" strike="noStrike" cap="none">
              <a:solidFill>
                <a:srgbClr val="000000"/>
              </a:solidFill>
              <a:latin typeface="Arial"/>
              <a:ea typeface="Arial"/>
              <a:cs typeface="Arial"/>
              <a:sym typeface="Arial"/>
            </a:endParaRPr>
          </a:p>
          <a:p>
            <a:pPr marL="127000" marR="0" lvl="1" indent="-12700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b="0" i="0" u="none" strike="noStrike" cap="none">
              <a:solidFill>
                <a:srgbClr val="000000"/>
              </a:solidFill>
              <a:latin typeface="Arial"/>
              <a:ea typeface="Arial"/>
              <a:cs typeface="Arial"/>
              <a:sym typeface="Arial"/>
            </a:endParaRPr>
          </a:p>
        </p:txBody>
      </p:sp>
      <p:sp>
        <p:nvSpPr>
          <p:cNvPr id="190" name="Google Shape;190;p30"/>
          <p:cNvSpPr/>
          <p:nvPr/>
        </p:nvSpPr>
        <p:spPr>
          <a:xfrm>
            <a:off x="446484" y="1601194"/>
            <a:ext cx="8250900" cy="2683500"/>
          </a:xfrm>
          <a:prstGeom prst="rect">
            <a:avLst/>
          </a:prstGeom>
          <a:noFill/>
          <a:ln>
            <a:noFill/>
          </a:ln>
        </p:spPr>
        <p:txBody>
          <a:bodyPr spcFirstLastPara="1" wrap="square" lIns="0" tIns="0" rIns="0" bIns="0" anchor="t" anchorCtr="0">
            <a:noAutofit/>
          </a:bodyPr>
          <a:lstStyle/>
          <a:p>
            <a:pPr marL="127000" marR="0" lvl="1" indent="-12700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b="0" i="0" u="none" strike="noStrike" cap="none">
              <a:solidFill>
                <a:srgbClr val="000000"/>
              </a:solidFill>
              <a:latin typeface="Arial"/>
              <a:ea typeface="Arial"/>
              <a:cs typeface="Arial"/>
              <a:sym typeface="Arial"/>
            </a:endParaRPr>
          </a:p>
          <a:p>
            <a:pPr marL="127000" marR="0" lvl="1" indent="-12700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b="0" i="0" u="none" strike="noStrike" cap="none">
              <a:solidFill>
                <a:srgbClr val="000000"/>
              </a:solidFill>
              <a:latin typeface="Arial"/>
              <a:ea typeface="Arial"/>
              <a:cs typeface="Arial"/>
              <a:sym typeface="Arial"/>
            </a:endParaRPr>
          </a:p>
          <a:p>
            <a:pPr marL="127000" marR="0" lvl="1" indent="-12700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b="0" i="0" u="none" strike="noStrike" cap="none">
              <a:solidFill>
                <a:srgbClr val="000000"/>
              </a:solidFill>
              <a:latin typeface="Arial"/>
              <a:ea typeface="Arial"/>
              <a:cs typeface="Arial"/>
              <a:sym typeface="Arial"/>
            </a:endParaRPr>
          </a:p>
          <a:p>
            <a:pPr marL="127000" marR="0" lvl="1" indent="-12700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b="0" i="0" u="none" strike="noStrike" cap="none">
              <a:solidFill>
                <a:srgbClr val="000000"/>
              </a:solidFill>
              <a:latin typeface="Arial"/>
              <a:ea typeface="Arial"/>
              <a:cs typeface="Arial"/>
              <a:sym typeface="Arial"/>
            </a:endParaRPr>
          </a:p>
          <a:p>
            <a:pPr marL="127000" marR="0" lvl="1" indent="-12700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16"/>
        <p:cNvGrpSpPr/>
        <p:nvPr/>
      </p:nvGrpSpPr>
      <p:grpSpPr>
        <a:xfrm>
          <a:off x="0" y="0"/>
          <a:ext cx="0" cy="0"/>
          <a:chOff x="0" y="0"/>
          <a:chExt cx="0" cy="0"/>
        </a:xfrm>
      </p:grpSpPr>
      <p:cxnSp>
        <p:nvCxnSpPr>
          <p:cNvPr id="17" name="Google Shape;17;p4"/>
          <p:cNvCxnSpPr/>
          <p:nvPr/>
        </p:nvCxnSpPr>
        <p:spPr>
          <a:xfrm>
            <a:off x="446484" y="447261"/>
            <a:ext cx="8250900" cy="0"/>
          </a:xfrm>
          <a:prstGeom prst="straightConnector1">
            <a:avLst/>
          </a:prstGeom>
          <a:noFill/>
          <a:ln w="12700" cap="flat" cmpd="sng">
            <a:solidFill>
              <a:srgbClr val="FFFFFF"/>
            </a:solidFill>
            <a:prstDash val="solid"/>
            <a:miter lim="8000"/>
            <a:headEnd type="none" w="sm" len="sm"/>
            <a:tailEnd type="none" w="sm" len="sm"/>
          </a:ln>
        </p:spPr>
      </p:cxnSp>
      <p:cxnSp>
        <p:nvCxnSpPr>
          <p:cNvPr id="18" name="Google Shape;18;p4"/>
          <p:cNvCxnSpPr/>
          <p:nvPr/>
        </p:nvCxnSpPr>
        <p:spPr>
          <a:xfrm>
            <a:off x="446484" y="858741"/>
            <a:ext cx="8250900" cy="0"/>
          </a:xfrm>
          <a:prstGeom prst="straightConnector1">
            <a:avLst/>
          </a:prstGeom>
          <a:noFill/>
          <a:ln w="12700" cap="flat" cmpd="sng">
            <a:solidFill>
              <a:srgbClr val="FFFFFF"/>
            </a:solidFill>
            <a:prstDash val="solid"/>
            <a:miter lim="8000"/>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1" type="blank">
  <p:cSld name="BLANK">
    <p:spTree>
      <p:nvGrpSpPr>
        <p:cNvPr id="1" name="Shape 191"/>
        <p:cNvGrpSpPr/>
        <p:nvPr/>
      </p:nvGrpSpPr>
      <p:grpSpPr>
        <a:xfrm>
          <a:off x="0" y="0"/>
          <a:ext cx="0" cy="0"/>
          <a:chOff x="0" y="0"/>
          <a:chExt cx="0" cy="0"/>
        </a:xfrm>
      </p:grpSpPr>
      <p:sp>
        <p:nvSpPr>
          <p:cNvPr id="192" name="Google Shape;192;p31"/>
          <p:cNvSpPr txBox="1">
            <a:spLocks noGrp="1"/>
          </p:cNvSpPr>
          <p:nvPr>
            <p:ph type="sldNum" idx="12"/>
          </p:nvPr>
        </p:nvSpPr>
        <p:spPr>
          <a:xfrm>
            <a:off x="8252546" y="448814"/>
            <a:ext cx="258900" cy="290400"/>
          </a:xfrm>
          <a:prstGeom prst="rect">
            <a:avLst/>
          </a:prstGeom>
          <a:noFill/>
          <a:ln>
            <a:noFill/>
          </a:ln>
        </p:spPr>
        <p:txBody>
          <a:bodyPr spcFirstLastPara="1" wrap="square" lIns="0" tIns="0" rIns="0" bIns="0" anchor="t" anchorCtr="0">
            <a:noAutofit/>
          </a:bodyPr>
          <a:lstStyle>
            <a:lvl1pPr marL="0" marR="0" lvl="0" indent="0" algn="ctr" rtl="0">
              <a:spcBef>
                <a:spcPts val="0"/>
              </a:spcBef>
              <a:spcAft>
                <a:spcPts val="0"/>
              </a:spcAft>
              <a:buNone/>
              <a:defRPr sz="4100">
                <a:solidFill>
                  <a:srgbClr val="000000"/>
                </a:solidFill>
                <a:latin typeface="Gill Sans"/>
                <a:ea typeface="Gill Sans"/>
                <a:cs typeface="Gill Sans"/>
                <a:sym typeface="Gill Sans"/>
              </a:defRPr>
            </a:lvl1pPr>
            <a:lvl2pPr marL="0" marR="0" lvl="1" indent="0" algn="ctr" rtl="0">
              <a:spcBef>
                <a:spcPts val="0"/>
              </a:spcBef>
              <a:spcAft>
                <a:spcPts val="0"/>
              </a:spcAft>
              <a:buNone/>
              <a:defRPr sz="4100">
                <a:solidFill>
                  <a:srgbClr val="000000"/>
                </a:solidFill>
                <a:latin typeface="Gill Sans"/>
                <a:ea typeface="Gill Sans"/>
                <a:cs typeface="Gill Sans"/>
                <a:sym typeface="Gill Sans"/>
              </a:defRPr>
            </a:lvl2pPr>
            <a:lvl3pPr marL="0" marR="0" lvl="2" indent="0" algn="ctr" rtl="0">
              <a:spcBef>
                <a:spcPts val="0"/>
              </a:spcBef>
              <a:spcAft>
                <a:spcPts val="0"/>
              </a:spcAft>
              <a:buNone/>
              <a:defRPr sz="4100">
                <a:solidFill>
                  <a:srgbClr val="000000"/>
                </a:solidFill>
                <a:latin typeface="Gill Sans"/>
                <a:ea typeface="Gill Sans"/>
                <a:cs typeface="Gill Sans"/>
                <a:sym typeface="Gill Sans"/>
              </a:defRPr>
            </a:lvl3pPr>
            <a:lvl4pPr marL="0" marR="0" lvl="3" indent="0" algn="ctr" rtl="0">
              <a:spcBef>
                <a:spcPts val="0"/>
              </a:spcBef>
              <a:spcAft>
                <a:spcPts val="0"/>
              </a:spcAft>
              <a:buNone/>
              <a:defRPr sz="4100">
                <a:solidFill>
                  <a:srgbClr val="000000"/>
                </a:solidFill>
                <a:latin typeface="Gill Sans"/>
                <a:ea typeface="Gill Sans"/>
                <a:cs typeface="Gill Sans"/>
                <a:sym typeface="Gill Sans"/>
              </a:defRPr>
            </a:lvl4pPr>
            <a:lvl5pPr marL="0" marR="0" lvl="4" indent="0" algn="ctr" rtl="0">
              <a:spcBef>
                <a:spcPts val="0"/>
              </a:spcBef>
              <a:spcAft>
                <a:spcPts val="0"/>
              </a:spcAft>
              <a:buNone/>
              <a:defRPr sz="4100">
                <a:solidFill>
                  <a:srgbClr val="000000"/>
                </a:solidFill>
                <a:latin typeface="Gill Sans"/>
                <a:ea typeface="Gill Sans"/>
                <a:cs typeface="Gill Sans"/>
                <a:sym typeface="Gill Sans"/>
              </a:defRPr>
            </a:lvl5pPr>
            <a:lvl6pPr marL="0" marR="0" lvl="5" indent="0" algn="ctr" rtl="0">
              <a:spcBef>
                <a:spcPts val="0"/>
              </a:spcBef>
              <a:spcAft>
                <a:spcPts val="0"/>
              </a:spcAft>
              <a:buNone/>
              <a:defRPr sz="4100">
                <a:solidFill>
                  <a:srgbClr val="000000"/>
                </a:solidFill>
                <a:latin typeface="Gill Sans"/>
                <a:ea typeface="Gill Sans"/>
                <a:cs typeface="Gill Sans"/>
                <a:sym typeface="Gill Sans"/>
              </a:defRPr>
            </a:lvl6pPr>
            <a:lvl7pPr marL="0" marR="0" lvl="6" indent="0" algn="ctr" rtl="0">
              <a:spcBef>
                <a:spcPts val="0"/>
              </a:spcBef>
              <a:spcAft>
                <a:spcPts val="0"/>
              </a:spcAft>
              <a:buNone/>
              <a:defRPr sz="4100">
                <a:solidFill>
                  <a:srgbClr val="000000"/>
                </a:solidFill>
                <a:latin typeface="Gill Sans"/>
                <a:ea typeface="Gill Sans"/>
                <a:cs typeface="Gill Sans"/>
                <a:sym typeface="Gill Sans"/>
              </a:defRPr>
            </a:lvl7pPr>
            <a:lvl8pPr marL="0" marR="0" lvl="7" indent="0" algn="ctr" rtl="0">
              <a:spcBef>
                <a:spcPts val="0"/>
              </a:spcBef>
              <a:spcAft>
                <a:spcPts val="0"/>
              </a:spcAft>
              <a:buNone/>
              <a:defRPr sz="4100">
                <a:solidFill>
                  <a:srgbClr val="000000"/>
                </a:solidFill>
                <a:latin typeface="Gill Sans"/>
                <a:ea typeface="Gill Sans"/>
                <a:cs typeface="Gill Sans"/>
                <a:sym typeface="Gill Sans"/>
              </a:defRPr>
            </a:lvl8pPr>
            <a:lvl9pPr marL="0" marR="0" lvl="8" indent="0" algn="ctr" rtl="0">
              <a:spcBef>
                <a:spcPts val="0"/>
              </a:spcBef>
              <a:spcAft>
                <a:spcPts val="0"/>
              </a:spcAft>
              <a:buNone/>
              <a:defRPr sz="4100">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sz="2200" b="1">
              <a:solidFill>
                <a:srgbClr val="FFFFFF"/>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p:cSld name="Title">
    <p:bg>
      <p:bgPr>
        <a:solidFill>
          <a:srgbClr val="000000"/>
        </a:solidFill>
        <a:effectLst/>
      </p:bgPr>
    </p:bg>
    <p:spTree>
      <p:nvGrpSpPr>
        <p:cNvPr id="1" name="Shape 196"/>
        <p:cNvGrpSpPr/>
        <p:nvPr/>
      </p:nvGrpSpPr>
      <p:grpSpPr>
        <a:xfrm>
          <a:off x="0" y="0"/>
          <a:ext cx="0" cy="0"/>
          <a:chOff x="0" y="0"/>
          <a:chExt cx="0" cy="0"/>
        </a:xfrm>
      </p:grpSpPr>
      <p:sp>
        <p:nvSpPr>
          <p:cNvPr id="197" name="Google Shape;197;p33"/>
          <p:cNvSpPr txBox="1">
            <a:spLocks noGrp="1"/>
          </p:cNvSpPr>
          <p:nvPr>
            <p:ph type="body" idx="1"/>
          </p:nvPr>
        </p:nvSpPr>
        <p:spPr>
          <a:xfrm>
            <a:off x="334327" y="1030489"/>
            <a:ext cx="8378700" cy="3634500"/>
          </a:xfrm>
          <a:prstGeom prst="rect">
            <a:avLst/>
          </a:prstGeom>
          <a:noFill/>
          <a:ln>
            <a:noFill/>
          </a:ln>
        </p:spPr>
        <p:txBody>
          <a:bodyPr spcFirstLastPara="1" wrap="square" lIns="91425" tIns="91425" rIns="91425" bIns="91425" anchor="t" anchorCtr="0"/>
          <a:lstStyle>
            <a:lvl1pPr marL="457200" marR="0" lvl="0" indent="-228600" algn="l" rtl="0">
              <a:lnSpc>
                <a:spcPct val="85000"/>
              </a:lnSpc>
              <a:spcBef>
                <a:spcPts val="0"/>
              </a:spcBef>
              <a:spcAft>
                <a:spcPts val="0"/>
              </a:spcAft>
              <a:buClr>
                <a:schemeClr val="lt1"/>
              </a:buClr>
              <a:buSzPts val="2000"/>
              <a:buFont typeface="Georgia"/>
              <a:buNone/>
              <a:defRPr sz="6800" b="1" i="0" u="none" strike="noStrike" cap="none">
                <a:solidFill>
                  <a:schemeClr val="lt1"/>
                </a:solidFill>
                <a:latin typeface="Oswald"/>
                <a:ea typeface="Oswald"/>
                <a:cs typeface="Oswald"/>
                <a:sym typeface="Oswald"/>
              </a:defRPr>
            </a:lvl1pPr>
            <a:lvl2pPr marL="914400" marR="0" lvl="1" indent="-228600" algn="l" rtl="0">
              <a:lnSpc>
                <a:spcPct val="114000"/>
              </a:lnSpc>
              <a:spcBef>
                <a:spcPts val="0"/>
              </a:spcBef>
              <a:spcAft>
                <a:spcPts val="0"/>
              </a:spcAft>
              <a:buClr>
                <a:schemeClr val="lt1"/>
              </a:buClr>
              <a:buSzPts val="1800"/>
              <a:buFont typeface="Arial"/>
              <a:buNone/>
              <a:defRPr sz="1800" b="1" i="0" u="none" strike="noStrike" cap="none">
                <a:solidFill>
                  <a:schemeClr val="lt1"/>
                </a:solidFill>
                <a:latin typeface="Oswald"/>
                <a:ea typeface="Oswald"/>
                <a:cs typeface="Oswald"/>
                <a:sym typeface="Oswald"/>
              </a:defRPr>
            </a:lvl2pPr>
            <a:lvl3pPr marL="1371600" marR="0" lvl="2" indent="-317500" algn="l" rtl="0">
              <a:lnSpc>
                <a:spcPct val="114000"/>
              </a:lnSpc>
              <a:spcBef>
                <a:spcPts val="400"/>
              </a:spcBef>
              <a:spcAft>
                <a:spcPts val="0"/>
              </a:spcAft>
              <a:buClr>
                <a:schemeClr val="lt1"/>
              </a:buClr>
              <a:buSzPts val="1400"/>
              <a:buFont typeface="Arial"/>
              <a:buChar char="•"/>
              <a:defRPr sz="1400" b="1" i="0" u="none" strike="noStrike" cap="none">
                <a:solidFill>
                  <a:schemeClr val="lt1"/>
                </a:solidFill>
                <a:latin typeface="Oswald"/>
                <a:ea typeface="Oswald"/>
                <a:cs typeface="Oswald"/>
                <a:sym typeface="Oswald"/>
              </a:defRPr>
            </a:lvl3pPr>
            <a:lvl4pPr marL="1828800" marR="0" lvl="3" indent="-311150" algn="l" rtl="0">
              <a:lnSpc>
                <a:spcPct val="114000"/>
              </a:lnSpc>
              <a:spcBef>
                <a:spcPts val="0"/>
              </a:spcBef>
              <a:spcAft>
                <a:spcPts val="0"/>
              </a:spcAft>
              <a:buClr>
                <a:schemeClr val="lt1"/>
              </a:buClr>
              <a:buSzPts val="1300"/>
              <a:buFont typeface="Arial"/>
              <a:buChar char="•"/>
              <a:defRPr sz="1300" b="1" i="0" u="none" strike="noStrike" cap="none">
                <a:solidFill>
                  <a:schemeClr val="lt1"/>
                </a:solidFill>
                <a:latin typeface="Oswald"/>
                <a:ea typeface="Oswald"/>
                <a:cs typeface="Oswald"/>
                <a:sym typeface="Oswald"/>
              </a:defRPr>
            </a:lvl4pPr>
            <a:lvl5pPr marL="2286000" marR="0" lvl="4" indent="-292100" algn="l" rtl="0">
              <a:lnSpc>
                <a:spcPct val="114000"/>
              </a:lnSpc>
              <a:spcBef>
                <a:spcPts val="0"/>
              </a:spcBef>
              <a:spcAft>
                <a:spcPts val="0"/>
              </a:spcAft>
              <a:buClr>
                <a:schemeClr val="lt1"/>
              </a:buClr>
              <a:buSzPts val="1000"/>
              <a:buFont typeface="Arial"/>
              <a:buChar char="•"/>
              <a:defRPr sz="1000" b="1" i="0" u="none" strike="noStrike" cap="none">
                <a:solidFill>
                  <a:schemeClr val="lt1"/>
                </a:solidFill>
                <a:latin typeface="Oswald"/>
                <a:ea typeface="Oswald"/>
                <a:cs typeface="Oswald"/>
                <a:sym typeface="Oswald"/>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pic>
        <p:nvPicPr>
          <p:cNvPr id="198" name="Google Shape;198;p33"/>
          <p:cNvPicPr preferRelativeResize="0"/>
          <p:nvPr/>
        </p:nvPicPr>
        <p:blipFill rotWithShape="1">
          <a:blip r:embed="rId2">
            <a:alphaModFix/>
          </a:blip>
          <a:srcRect/>
          <a:stretch/>
        </p:blipFill>
        <p:spPr>
          <a:xfrm>
            <a:off x="442674" y="530558"/>
            <a:ext cx="2054245" cy="226110"/>
          </a:xfrm>
          <a:prstGeom prst="rect">
            <a:avLst/>
          </a:prstGeom>
          <a:noFill/>
          <a:ln>
            <a:noFill/>
          </a:ln>
        </p:spPr>
      </p:pic>
      <p:cxnSp>
        <p:nvCxnSpPr>
          <p:cNvPr id="199" name="Google Shape;199;p33"/>
          <p:cNvCxnSpPr/>
          <p:nvPr/>
        </p:nvCxnSpPr>
        <p:spPr>
          <a:xfrm>
            <a:off x="416053" y="428895"/>
            <a:ext cx="8312100" cy="0"/>
          </a:xfrm>
          <a:prstGeom prst="straightConnector1">
            <a:avLst/>
          </a:prstGeom>
          <a:noFill/>
          <a:ln w="9525" cap="flat" cmpd="sng">
            <a:solidFill>
              <a:srgbClr val="FFFFFF"/>
            </a:solidFill>
            <a:prstDash val="solid"/>
            <a:miter lim="8000"/>
            <a:headEnd type="none" w="sm" len="sm"/>
            <a:tailEnd type="none" w="sm" len="sm"/>
          </a:ln>
        </p:spPr>
      </p:cxnSp>
      <p:cxnSp>
        <p:nvCxnSpPr>
          <p:cNvPr id="200" name="Google Shape;200;p33"/>
          <p:cNvCxnSpPr/>
          <p:nvPr/>
        </p:nvCxnSpPr>
        <p:spPr>
          <a:xfrm>
            <a:off x="416053" y="858743"/>
            <a:ext cx="8312100" cy="0"/>
          </a:xfrm>
          <a:prstGeom prst="straightConnector1">
            <a:avLst/>
          </a:prstGeom>
          <a:noFill/>
          <a:ln w="9525" cap="flat" cmpd="sng">
            <a:solidFill>
              <a:srgbClr val="FFFFFF"/>
            </a:solidFill>
            <a:prstDash val="solid"/>
            <a:miter lim="8000"/>
            <a:headEnd type="none" w="sm" len="sm"/>
            <a:tailEnd type="none" w="sm" len="sm"/>
          </a:ln>
        </p:spPr>
      </p:cxnSp>
      <p:sp>
        <p:nvSpPr>
          <p:cNvPr id="201" name="Google Shape;201;p33"/>
          <p:cNvSpPr txBox="1"/>
          <p:nvPr/>
        </p:nvSpPr>
        <p:spPr>
          <a:xfrm>
            <a:off x="327521" y="4750805"/>
            <a:ext cx="7992000" cy="291300"/>
          </a:xfrm>
          <a:prstGeom prst="rect">
            <a:avLst/>
          </a:prstGeom>
          <a:noFill/>
          <a:ln>
            <a:noFill/>
          </a:ln>
        </p:spPr>
        <p:txBody>
          <a:bodyPr spcFirstLastPara="1" wrap="square" lIns="91150" tIns="91150" rIns="91150" bIns="91150" anchor="t" anchorCtr="0">
            <a:noAutofit/>
          </a:bodyPr>
          <a:lstStyle/>
          <a:p>
            <a:pPr marL="0" marR="0" lvl="0" indent="0" algn="l" rtl="0">
              <a:lnSpc>
                <a:spcPct val="100000"/>
              </a:lnSpc>
              <a:spcBef>
                <a:spcPts val="0"/>
              </a:spcBef>
              <a:spcAft>
                <a:spcPts val="0"/>
              </a:spcAft>
              <a:buClr>
                <a:schemeClr val="lt1"/>
              </a:buClr>
              <a:buSzPts val="800"/>
              <a:buFont typeface="Helvetica Neue"/>
              <a:buNone/>
            </a:pPr>
            <a:r>
              <a:rPr lang="en" sz="800" b="1" i="0" u="none" strike="noStrike" cap="none">
                <a:solidFill>
                  <a:schemeClr val="lt1"/>
                </a:solidFill>
                <a:latin typeface="Helvetica Neue"/>
                <a:ea typeface="Helvetica Neue"/>
                <a:cs typeface="Helvetica Neue"/>
                <a:sym typeface="Helvetica Neue"/>
              </a:rPr>
              <a:t>GENERAL ASSEMBLY	</a:t>
            </a:r>
            <a:endParaRPr sz="1000" b="0" i="0" u="none" strike="noStrike" cap="none">
              <a:solidFill>
                <a:srgbClr val="000000"/>
              </a:solidFill>
              <a:latin typeface="Arial"/>
              <a:ea typeface="Arial"/>
              <a:cs typeface="Arial"/>
              <a:sym typeface="Arial"/>
            </a:endParaRPr>
          </a:p>
        </p:txBody>
      </p:sp>
      <p:cxnSp>
        <p:nvCxnSpPr>
          <p:cNvPr id="202" name="Google Shape;202;p33"/>
          <p:cNvCxnSpPr/>
          <p:nvPr/>
        </p:nvCxnSpPr>
        <p:spPr>
          <a:xfrm>
            <a:off x="416102" y="4743804"/>
            <a:ext cx="8311800" cy="0"/>
          </a:xfrm>
          <a:prstGeom prst="straightConnector1">
            <a:avLst/>
          </a:prstGeom>
          <a:noFill/>
          <a:ln w="9525" cap="flat" cmpd="sng">
            <a:solidFill>
              <a:schemeClr val="lt1"/>
            </a:solidFill>
            <a:prstDash val="solid"/>
            <a:round/>
            <a:headEnd type="none" w="sm" len="sm"/>
            <a:tailEnd type="none" w="sm" len="sm"/>
          </a:ln>
        </p:spPr>
      </p:cxnSp>
      <p:pic>
        <p:nvPicPr>
          <p:cNvPr id="203" name="Google Shape;203;p33"/>
          <p:cNvPicPr preferRelativeResize="0"/>
          <p:nvPr/>
        </p:nvPicPr>
        <p:blipFill rotWithShape="1">
          <a:blip r:embed="rId3">
            <a:alphaModFix/>
          </a:blip>
          <a:srcRect/>
          <a:stretch/>
        </p:blipFill>
        <p:spPr>
          <a:xfrm>
            <a:off x="8501587" y="4783282"/>
            <a:ext cx="226314" cy="225921"/>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4"/>
        <p:cNvGrpSpPr/>
        <p:nvPr/>
      </p:nvGrpSpPr>
      <p:grpSpPr>
        <a:xfrm>
          <a:off x="0" y="0"/>
          <a:ext cx="0" cy="0"/>
          <a:chOff x="0" y="0"/>
          <a:chExt cx="0" cy="0"/>
        </a:xfrm>
      </p:grpSpPr>
      <p:sp>
        <p:nvSpPr>
          <p:cNvPr id="205" name="Google Shape;205;p34"/>
          <p:cNvSpPr txBox="1">
            <a:spLocks noGrp="1"/>
          </p:cNvSpPr>
          <p:nvPr>
            <p:ph type="title"/>
          </p:nvPr>
        </p:nvSpPr>
        <p:spPr>
          <a:xfrm>
            <a:off x="348699" y="420265"/>
            <a:ext cx="8324100" cy="510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000"/>
              <a:buFont typeface="Oswald"/>
              <a:buNone/>
              <a:defRPr sz="23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
        <p:nvSpPr>
          <p:cNvPr id="206" name="Google Shape;206;p34"/>
          <p:cNvSpPr txBox="1">
            <a:spLocks noGrp="1"/>
          </p:cNvSpPr>
          <p:nvPr>
            <p:ph type="body" idx="1"/>
          </p:nvPr>
        </p:nvSpPr>
        <p:spPr>
          <a:xfrm>
            <a:off x="416053" y="1030489"/>
            <a:ext cx="8182500" cy="3597900"/>
          </a:xfrm>
          <a:prstGeom prst="rect">
            <a:avLst/>
          </a:prstGeom>
          <a:noFill/>
          <a:ln>
            <a:noFill/>
          </a:ln>
        </p:spPr>
        <p:txBody>
          <a:bodyPr spcFirstLastPara="1" wrap="square" lIns="91425" tIns="91425" rIns="91425" bIns="91425" anchor="t" anchorCtr="0"/>
          <a:lstStyle>
            <a:lvl1pPr marL="457200" marR="0" lvl="0" indent="-355600" algn="l" rtl="0">
              <a:lnSpc>
                <a:spcPct val="114000"/>
              </a:lnSpc>
              <a:spcBef>
                <a:spcPts val="0"/>
              </a:spcBef>
              <a:spcAft>
                <a:spcPts val="0"/>
              </a:spcAft>
              <a:buClr>
                <a:schemeClr val="dk1"/>
              </a:buClr>
              <a:buSzPts val="2000"/>
              <a:buFont typeface="Georgia"/>
              <a:buChar char="‣"/>
              <a:defRPr sz="20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8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17500" algn="l" rtl="0">
              <a:lnSpc>
                <a:spcPct val="114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3pPr>
            <a:lvl4pPr marL="1828800" marR="0" lvl="3" indent="-311150" algn="l" rtl="0">
              <a:lnSpc>
                <a:spcPct val="114000"/>
              </a:lnSpc>
              <a:spcBef>
                <a:spcPts val="0"/>
              </a:spcBef>
              <a:spcAft>
                <a:spcPts val="0"/>
              </a:spcAft>
              <a:buClr>
                <a:schemeClr val="dk1"/>
              </a:buClr>
              <a:buSzPts val="1300"/>
              <a:buFont typeface="Arial"/>
              <a:buChar char="•"/>
              <a:defRPr sz="1300" b="0" i="0" u="none" strike="noStrike" cap="none">
                <a:solidFill>
                  <a:schemeClr val="dk1"/>
                </a:solidFill>
                <a:latin typeface="Georgia"/>
                <a:ea typeface="Georgia"/>
                <a:cs typeface="Georgia"/>
                <a:sym typeface="Georgia"/>
              </a:defRPr>
            </a:lvl4pPr>
            <a:lvl5pPr marL="2286000" marR="0" lvl="4" indent="-292100" algn="l" rtl="0">
              <a:lnSpc>
                <a:spcPct val="114000"/>
              </a:lnSpc>
              <a:spcBef>
                <a:spcPts val="0"/>
              </a:spcBef>
              <a:spcAft>
                <a:spcPts val="0"/>
              </a:spcAft>
              <a:buClr>
                <a:schemeClr val="dk1"/>
              </a:buClr>
              <a:buSzPts val="1000"/>
              <a:buFont typeface="Arial"/>
              <a:buChar char="•"/>
              <a:defRPr sz="1000" b="0" i="0" u="none" strike="noStrike" cap="none">
                <a:solidFill>
                  <a:schemeClr val="dk1"/>
                </a:solidFill>
                <a:latin typeface="Georgia"/>
                <a:ea typeface="Georgia"/>
                <a:cs typeface="Georgia"/>
                <a:sym typeface="Georgia"/>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207" name="Google Shape;207;p34"/>
          <p:cNvSpPr txBox="1"/>
          <p:nvPr/>
        </p:nvSpPr>
        <p:spPr>
          <a:xfrm>
            <a:off x="321909" y="4747816"/>
            <a:ext cx="8667000" cy="310200"/>
          </a:xfrm>
          <a:prstGeom prst="rect">
            <a:avLst/>
          </a:prstGeom>
          <a:noFill/>
          <a:ln>
            <a:noFill/>
          </a:ln>
        </p:spPr>
        <p:txBody>
          <a:bodyPr spcFirstLastPara="1" wrap="square" lIns="97225" tIns="97225" rIns="97225" bIns="97225"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000" b="0" i="0" u="none" strike="noStrike" cap="none">
              <a:solidFill>
                <a:srgbClr val="000000"/>
              </a:solidFill>
              <a:latin typeface="Arial"/>
              <a:ea typeface="Arial"/>
              <a:cs typeface="Arial"/>
              <a:sym typeface="Arial"/>
            </a:endParaRPr>
          </a:p>
        </p:txBody>
      </p:sp>
      <p:cxnSp>
        <p:nvCxnSpPr>
          <p:cNvPr id="208" name="Google Shape;208;p34"/>
          <p:cNvCxnSpPr/>
          <p:nvPr/>
        </p:nvCxnSpPr>
        <p:spPr>
          <a:xfrm>
            <a:off x="416053" y="4747814"/>
            <a:ext cx="8312100" cy="0"/>
          </a:xfrm>
          <a:prstGeom prst="straightConnector1">
            <a:avLst/>
          </a:prstGeom>
          <a:noFill/>
          <a:ln w="9525" cap="flat" cmpd="sng">
            <a:solidFill>
              <a:srgbClr val="000000"/>
            </a:solidFill>
            <a:prstDash val="solid"/>
            <a:round/>
            <a:headEnd type="none" w="sm" len="sm"/>
            <a:tailEnd type="none" w="sm" len="sm"/>
          </a:ln>
        </p:spPr>
      </p:cxnSp>
      <p:pic>
        <p:nvPicPr>
          <p:cNvPr id="209" name="Google Shape;209;p34"/>
          <p:cNvPicPr preferRelativeResize="0"/>
          <p:nvPr/>
        </p:nvPicPr>
        <p:blipFill rotWithShape="1">
          <a:blip r:embed="rId2">
            <a:alphaModFix/>
          </a:blip>
          <a:srcRect/>
          <a:stretch/>
        </p:blipFill>
        <p:spPr>
          <a:xfrm>
            <a:off x="8515352" y="4790687"/>
            <a:ext cx="224782" cy="224000"/>
          </a:xfrm>
          <a:prstGeom prst="rect">
            <a:avLst/>
          </a:prstGeom>
          <a:noFill/>
          <a:ln>
            <a:noFill/>
          </a:ln>
        </p:spPr>
      </p:pic>
      <p:cxnSp>
        <p:nvCxnSpPr>
          <p:cNvPr id="210" name="Google Shape;210;p34"/>
          <p:cNvCxnSpPr/>
          <p:nvPr/>
        </p:nvCxnSpPr>
        <p:spPr>
          <a:xfrm>
            <a:off x="416053" y="420266"/>
            <a:ext cx="8312100" cy="0"/>
          </a:xfrm>
          <a:prstGeom prst="straightConnector1">
            <a:avLst/>
          </a:prstGeom>
          <a:noFill/>
          <a:ln w="9525" cap="flat" cmpd="sng">
            <a:solidFill>
              <a:srgbClr val="000000"/>
            </a:solidFill>
            <a:prstDash val="solid"/>
            <a:round/>
            <a:headEnd type="none" w="sm" len="sm"/>
            <a:tailEnd type="none" w="sm" len="sm"/>
          </a:ln>
        </p:spPr>
      </p:cxnSp>
      <p:cxnSp>
        <p:nvCxnSpPr>
          <p:cNvPr id="211" name="Google Shape;211;p34"/>
          <p:cNvCxnSpPr/>
          <p:nvPr/>
        </p:nvCxnSpPr>
        <p:spPr>
          <a:xfrm>
            <a:off x="416053" y="858414"/>
            <a:ext cx="83121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2"/>
        <p:cNvGrpSpPr/>
        <p:nvPr/>
      </p:nvGrpSpPr>
      <p:grpSpPr>
        <a:xfrm>
          <a:off x="0" y="0"/>
          <a:ext cx="0" cy="0"/>
          <a:chOff x="0" y="0"/>
          <a:chExt cx="0" cy="0"/>
        </a:xfrm>
      </p:grpSpPr>
      <p:sp>
        <p:nvSpPr>
          <p:cNvPr id="213" name="Google Shape;213;p35"/>
          <p:cNvSpPr txBox="1">
            <a:spLocks noGrp="1"/>
          </p:cNvSpPr>
          <p:nvPr>
            <p:ph type="title"/>
          </p:nvPr>
        </p:nvSpPr>
        <p:spPr>
          <a:xfrm>
            <a:off x="349720" y="426342"/>
            <a:ext cx="7886700" cy="5043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000"/>
              <a:buFont typeface="Oswald"/>
              <a:buNone/>
              <a:defRPr sz="23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
        <p:nvSpPr>
          <p:cNvPr id="214" name="Google Shape;214;p35"/>
          <p:cNvSpPr txBox="1"/>
          <p:nvPr/>
        </p:nvSpPr>
        <p:spPr>
          <a:xfrm>
            <a:off x="321909" y="4747816"/>
            <a:ext cx="8667000" cy="310200"/>
          </a:xfrm>
          <a:prstGeom prst="rect">
            <a:avLst/>
          </a:prstGeom>
          <a:noFill/>
          <a:ln>
            <a:noFill/>
          </a:ln>
        </p:spPr>
        <p:txBody>
          <a:bodyPr spcFirstLastPara="1" wrap="square" lIns="97225" tIns="97225" rIns="97225" bIns="97225"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000" b="0" i="0" u="none" strike="noStrike" cap="none">
              <a:solidFill>
                <a:srgbClr val="000000"/>
              </a:solidFill>
              <a:latin typeface="Arial"/>
              <a:ea typeface="Arial"/>
              <a:cs typeface="Arial"/>
              <a:sym typeface="Arial"/>
            </a:endParaRPr>
          </a:p>
        </p:txBody>
      </p:sp>
      <p:cxnSp>
        <p:nvCxnSpPr>
          <p:cNvPr id="215" name="Google Shape;215;p35"/>
          <p:cNvCxnSpPr/>
          <p:nvPr/>
        </p:nvCxnSpPr>
        <p:spPr>
          <a:xfrm>
            <a:off x="416053" y="4747814"/>
            <a:ext cx="8312100" cy="0"/>
          </a:xfrm>
          <a:prstGeom prst="straightConnector1">
            <a:avLst/>
          </a:prstGeom>
          <a:noFill/>
          <a:ln w="9525" cap="flat" cmpd="sng">
            <a:solidFill>
              <a:srgbClr val="000000"/>
            </a:solidFill>
            <a:prstDash val="solid"/>
            <a:round/>
            <a:headEnd type="none" w="sm" len="sm"/>
            <a:tailEnd type="none" w="sm" len="sm"/>
          </a:ln>
        </p:spPr>
      </p:cxnSp>
      <p:pic>
        <p:nvPicPr>
          <p:cNvPr id="216" name="Google Shape;216;p35"/>
          <p:cNvPicPr preferRelativeResize="0"/>
          <p:nvPr/>
        </p:nvPicPr>
        <p:blipFill rotWithShape="1">
          <a:blip r:embed="rId2">
            <a:alphaModFix/>
          </a:blip>
          <a:srcRect/>
          <a:stretch/>
        </p:blipFill>
        <p:spPr>
          <a:xfrm>
            <a:off x="8515352" y="4790687"/>
            <a:ext cx="224782" cy="224000"/>
          </a:xfrm>
          <a:prstGeom prst="rect">
            <a:avLst/>
          </a:prstGeom>
          <a:noFill/>
          <a:ln>
            <a:noFill/>
          </a:ln>
        </p:spPr>
      </p:pic>
      <p:cxnSp>
        <p:nvCxnSpPr>
          <p:cNvPr id="217" name="Google Shape;217;p35"/>
          <p:cNvCxnSpPr/>
          <p:nvPr/>
        </p:nvCxnSpPr>
        <p:spPr>
          <a:xfrm>
            <a:off x="416053" y="420266"/>
            <a:ext cx="8312100" cy="0"/>
          </a:xfrm>
          <a:prstGeom prst="straightConnector1">
            <a:avLst/>
          </a:prstGeom>
          <a:noFill/>
          <a:ln w="9525" cap="flat" cmpd="sng">
            <a:solidFill>
              <a:srgbClr val="000000"/>
            </a:solidFill>
            <a:prstDash val="solid"/>
            <a:round/>
            <a:headEnd type="none" w="sm" len="sm"/>
            <a:tailEnd type="none" w="sm" len="sm"/>
          </a:ln>
        </p:spPr>
      </p:cxnSp>
      <p:cxnSp>
        <p:nvCxnSpPr>
          <p:cNvPr id="218" name="Google Shape;218;p35"/>
          <p:cNvCxnSpPr/>
          <p:nvPr/>
        </p:nvCxnSpPr>
        <p:spPr>
          <a:xfrm>
            <a:off x="416053" y="858414"/>
            <a:ext cx="83121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219"/>
        <p:cNvGrpSpPr/>
        <p:nvPr/>
      </p:nvGrpSpPr>
      <p:grpSpPr>
        <a:xfrm>
          <a:off x="0" y="0"/>
          <a:ext cx="0" cy="0"/>
          <a:chOff x="0" y="0"/>
          <a:chExt cx="0" cy="0"/>
        </a:xfrm>
      </p:grpSpPr>
      <p:cxnSp>
        <p:nvCxnSpPr>
          <p:cNvPr id="220" name="Google Shape;220;p36"/>
          <p:cNvCxnSpPr/>
          <p:nvPr/>
        </p:nvCxnSpPr>
        <p:spPr>
          <a:xfrm>
            <a:off x="416053" y="422770"/>
            <a:ext cx="8312100" cy="0"/>
          </a:xfrm>
          <a:prstGeom prst="straightConnector1">
            <a:avLst/>
          </a:prstGeom>
          <a:noFill/>
          <a:ln w="9525" cap="flat" cmpd="sng">
            <a:solidFill>
              <a:srgbClr val="FFFFFF"/>
            </a:solidFill>
            <a:prstDash val="solid"/>
            <a:miter lim="8000"/>
            <a:headEnd type="none" w="sm" len="sm"/>
            <a:tailEnd type="none" w="sm" len="sm"/>
          </a:ln>
        </p:spPr>
      </p:cxnSp>
      <p:cxnSp>
        <p:nvCxnSpPr>
          <p:cNvPr id="221" name="Google Shape;221;p36"/>
          <p:cNvCxnSpPr/>
          <p:nvPr/>
        </p:nvCxnSpPr>
        <p:spPr>
          <a:xfrm>
            <a:off x="416053" y="858743"/>
            <a:ext cx="8312100" cy="0"/>
          </a:xfrm>
          <a:prstGeom prst="straightConnector1">
            <a:avLst/>
          </a:prstGeom>
          <a:noFill/>
          <a:ln w="9525" cap="flat" cmpd="sng">
            <a:solidFill>
              <a:srgbClr val="FFFFFF"/>
            </a:solidFill>
            <a:prstDash val="solid"/>
            <a:miter lim="8000"/>
            <a:headEnd type="none" w="sm" len="sm"/>
            <a:tailEnd type="none" w="sm" len="sm"/>
          </a:ln>
        </p:spPr>
      </p:cxnSp>
      <p:sp>
        <p:nvSpPr>
          <p:cNvPr id="222" name="Google Shape;222;p36"/>
          <p:cNvSpPr txBox="1"/>
          <p:nvPr/>
        </p:nvSpPr>
        <p:spPr>
          <a:xfrm>
            <a:off x="328631" y="4753685"/>
            <a:ext cx="8127300" cy="294900"/>
          </a:xfrm>
          <a:prstGeom prst="rect">
            <a:avLst/>
          </a:prstGeom>
          <a:noFill/>
          <a:ln>
            <a:noFill/>
          </a:ln>
        </p:spPr>
        <p:txBody>
          <a:bodyPr spcFirstLastPara="1" wrap="square" lIns="91150" tIns="91150" rIns="91150" bIns="91150" anchor="t" anchorCtr="0">
            <a:noAutofit/>
          </a:bodyPr>
          <a:lstStyle/>
          <a:p>
            <a:pPr marL="0" marR="0" lvl="0" indent="0" algn="l" rtl="0">
              <a:lnSpc>
                <a:spcPct val="100000"/>
              </a:lnSpc>
              <a:spcBef>
                <a:spcPts val="0"/>
              </a:spcBef>
              <a:spcAft>
                <a:spcPts val="0"/>
              </a:spcAft>
              <a:buClr>
                <a:srgbClr val="FFFFFF"/>
              </a:buClr>
              <a:buSzPts val="800"/>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000" b="0" i="0" u="none" strike="noStrike" cap="none">
              <a:solidFill>
                <a:srgbClr val="000000"/>
              </a:solidFill>
              <a:latin typeface="Arial"/>
              <a:ea typeface="Arial"/>
              <a:cs typeface="Arial"/>
              <a:sym typeface="Arial"/>
            </a:endParaRPr>
          </a:p>
        </p:txBody>
      </p:sp>
      <p:cxnSp>
        <p:nvCxnSpPr>
          <p:cNvPr id="223" name="Google Shape;223;p36"/>
          <p:cNvCxnSpPr/>
          <p:nvPr/>
        </p:nvCxnSpPr>
        <p:spPr>
          <a:xfrm>
            <a:off x="416053" y="4744740"/>
            <a:ext cx="8312100" cy="0"/>
          </a:xfrm>
          <a:prstGeom prst="straightConnector1">
            <a:avLst/>
          </a:prstGeom>
          <a:noFill/>
          <a:ln w="9525" cap="flat" cmpd="sng">
            <a:solidFill>
              <a:srgbClr val="FFFFFF"/>
            </a:solidFill>
            <a:prstDash val="solid"/>
            <a:round/>
            <a:headEnd type="none" w="sm" len="sm"/>
            <a:tailEnd type="none" w="sm" len="sm"/>
          </a:ln>
        </p:spPr>
      </p:cxnSp>
      <p:pic>
        <p:nvPicPr>
          <p:cNvPr id="224" name="Google Shape;224;p36"/>
          <p:cNvPicPr preferRelativeResize="0"/>
          <p:nvPr/>
        </p:nvPicPr>
        <p:blipFill rotWithShape="1">
          <a:blip r:embed="rId2">
            <a:alphaModFix/>
          </a:blip>
          <a:srcRect/>
          <a:stretch/>
        </p:blipFill>
        <p:spPr>
          <a:xfrm>
            <a:off x="8522035" y="4798275"/>
            <a:ext cx="205723" cy="205366"/>
          </a:xfrm>
          <a:prstGeom prst="rect">
            <a:avLst/>
          </a:prstGeom>
          <a:noFill/>
          <a:ln>
            <a:noFill/>
          </a:ln>
        </p:spPr>
      </p:pic>
      <p:sp>
        <p:nvSpPr>
          <p:cNvPr id="225" name="Google Shape;225;p36"/>
          <p:cNvSpPr txBox="1">
            <a:spLocks noGrp="1"/>
          </p:cNvSpPr>
          <p:nvPr>
            <p:ph type="title"/>
          </p:nvPr>
        </p:nvSpPr>
        <p:spPr>
          <a:xfrm>
            <a:off x="348699" y="422771"/>
            <a:ext cx="8324100" cy="5142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000"/>
              <a:buFont typeface="Oswald"/>
              <a:buNone/>
              <a:defRPr sz="23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
        <p:nvSpPr>
          <p:cNvPr id="226" name="Google Shape;226;p36"/>
          <p:cNvSpPr txBox="1">
            <a:spLocks noGrp="1"/>
          </p:cNvSpPr>
          <p:nvPr>
            <p:ph type="body" idx="1"/>
          </p:nvPr>
        </p:nvSpPr>
        <p:spPr>
          <a:xfrm>
            <a:off x="334327" y="1030489"/>
            <a:ext cx="8378700" cy="3651900"/>
          </a:xfrm>
          <a:prstGeom prst="rect">
            <a:avLst/>
          </a:prstGeom>
          <a:noFill/>
          <a:ln>
            <a:noFill/>
          </a:ln>
        </p:spPr>
        <p:txBody>
          <a:bodyPr spcFirstLastPara="1" wrap="square" lIns="91425" tIns="91425" rIns="91425" bIns="91425" anchor="t" anchorCtr="0"/>
          <a:lstStyle>
            <a:lvl1pPr marL="457200" marR="0" lvl="0" indent="-228600" algn="l" rtl="0">
              <a:lnSpc>
                <a:spcPct val="85000"/>
              </a:lnSpc>
              <a:spcBef>
                <a:spcPts val="0"/>
              </a:spcBef>
              <a:spcAft>
                <a:spcPts val="0"/>
              </a:spcAft>
              <a:buClr>
                <a:schemeClr val="lt1"/>
              </a:buClr>
              <a:buSzPts val="2000"/>
              <a:buFont typeface="Georgia"/>
              <a:buNone/>
              <a:defRPr sz="6800" b="1" i="0" u="none" strike="noStrike" cap="none">
                <a:solidFill>
                  <a:schemeClr val="lt1"/>
                </a:solidFill>
                <a:latin typeface="Oswald"/>
                <a:ea typeface="Oswald"/>
                <a:cs typeface="Oswald"/>
                <a:sym typeface="Oswald"/>
              </a:defRPr>
            </a:lvl1pPr>
            <a:lvl2pPr marL="914400" marR="0" lvl="1" indent="-228600" algn="l" rtl="0">
              <a:lnSpc>
                <a:spcPct val="114000"/>
              </a:lnSpc>
              <a:spcBef>
                <a:spcPts val="0"/>
              </a:spcBef>
              <a:spcAft>
                <a:spcPts val="0"/>
              </a:spcAft>
              <a:buClr>
                <a:schemeClr val="lt1"/>
              </a:buClr>
              <a:buSzPts val="1800"/>
              <a:buFont typeface="Arial"/>
              <a:buNone/>
              <a:defRPr sz="1800" b="1" i="0" u="none" strike="noStrike" cap="none">
                <a:solidFill>
                  <a:schemeClr val="lt1"/>
                </a:solidFill>
                <a:latin typeface="Oswald"/>
                <a:ea typeface="Oswald"/>
                <a:cs typeface="Oswald"/>
                <a:sym typeface="Oswald"/>
              </a:defRPr>
            </a:lvl2pPr>
            <a:lvl3pPr marL="1371600" marR="0" lvl="2" indent="-317500" algn="l" rtl="0">
              <a:lnSpc>
                <a:spcPct val="114000"/>
              </a:lnSpc>
              <a:spcBef>
                <a:spcPts val="400"/>
              </a:spcBef>
              <a:spcAft>
                <a:spcPts val="0"/>
              </a:spcAft>
              <a:buClr>
                <a:schemeClr val="lt1"/>
              </a:buClr>
              <a:buSzPts val="1400"/>
              <a:buFont typeface="Arial"/>
              <a:buChar char="•"/>
              <a:defRPr sz="1400" b="1" i="0" u="none" strike="noStrike" cap="none">
                <a:solidFill>
                  <a:schemeClr val="lt1"/>
                </a:solidFill>
                <a:latin typeface="Oswald"/>
                <a:ea typeface="Oswald"/>
                <a:cs typeface="Oswald"/>
                <a:sym typeface="Oswald"/>
              </a:defRPr>
            </a:lvl3pPr>
            <a:lvl4pPr marL="1828800" marR="0" lvl="3" indent="-311150" algn="l" rtl="0">
              <a:lnSpc>
                <a:spcPct val="114000"/>
              </a:lnSpc>
              <a:spcBef>
                <a:spcPts val="0"/>
              </a:spcBef>
              <a:spcAft>
                <a:spcPts val="0"/>
              </a:spcAft>
              <a:buClr>
                <a:schemeClr val="lt1"/>
              </a:buClr>
              <a:buSzPts val="1300"/>
              <a:buFont typeface="Arial"/>
              <a:buChar char="•"/>
              <a:defRPr sz="1300" b="1" i="0" u="none" strike="noStrike" cap="none">
                <a:solidFill>
                  <a:schemeClr val="lt1"/>
                </a:solidFill>
                <a:latin typeface="Oswald"/>
                <a:ea typeface="Oswald"/>
                <a:cs typeface="Oswald"/>
                <a:sym typeface="Oswald"/>
              </a:defRPr>
            </a:lvl4pPr>
            <a:lvl5pPr marL="2286000" marR="0" lvl="4" indent="-292100" algn="l" rtl="0">
              <a:lnSpc>
                <a:spcPct val="114000"/>
              </a:lnSpc>
              <a:spcBef>
                <a:spcPts val="0"/>
              </a:spcBef>
              <a:spcAft>
                <a:spcPts val="0"/>
              </a:spcAft>
              <a:buClr>
                <a:schemeClr val="lt1"/>
              </a:buClr>
              <a:buSzPts val="1000"/>
              <a:buFont typeface="Arial"/>
              <a:buChar char="•"/>
              <a:defRPr sz="1000" b="1" i="0" u="none" strike="noStrike" cap="none">
                <a:solidFill>
                  <a:schemeClr val="lt1"/>
                </a:solidFill>
                <a:latin typeface="Oswald"/>
                <a:ea typeface="Oswald"/>
                <a:cs typeface="Oswald"/>
                <a:sym typeface="Oswald"/>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27"/>
        <p:cNvGrpSpPr/>
        <p:nvPr/>
      </p:nvGrpSpPr>
      <p:grpSpPr>
        <a:xfrm>
          <a:off x="0" y="0"/>
          <a:ext cx="0" cy="0"/>
          <a:chOff x="0" y="0"/>
          <a:chExt cx="0" cy="0"/>
        </a:xfrm>
      </p:grpSpPr>
      <p:sp>
        <p:nvSpPr>
          <p:cNvPr id="228" name="Google Shape;228;p37"/>
          <p:cNvSpPr txBox="1">
            <a:spLocks noGrp="1"/>
          </p:cNvSpPr>
          <p:nvPr>
            <p:ph type="body" idx="1"/>
          </p:nvPr>
        </p:nvSpPr>
        <p:spPr>
          <a:xfrm>
            <a:off x="446484" y="1622291"/>
            <a:ext cx="8250900" cy="3082800"/>
          </a:xfrm>
          <a:prstGeom prst="rect">
            <a:avLst/>
          </a:prstGeom>
          <a:noFill/>
          <a:ln>
            <a:noFill/>
          </a:ln>
        </p:spPr>
        <p:txBody>
          <a:bodyPr spcFirstLastPara="1" wrap="square" lIns="91425" tIns="91425" rIns="91425" bIns="91425" anchor="t" anchorCtr="0"/>
          <a:lstStyle>
            <a:lvl1pPr marL="457200" marR="0" lvl="0" indent="-355600" algn="l" rtl="0">
              <a:lnSpc>
                <a:spcPct val="100000"/>
              </a:lnSpc>
              <a:spcBef>
                <a:spcPts val="0"/>
              </a:spcBef>
              <a:spcAft>
                <a:spcPts val="0"/>
              </a:spcAft>
              <a:buClr>
                <a:schemeClr val="dk1"/>
              </a:buClr>
              <a:buSzPts val="2000"/>
              <a:buFont typeface="Georgia"/>
              <a:buChar char="‣"/>
              <a:defRPr sz="20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800"/>
              </a:spcBef>
              <a:spcAft>
                <a:spcPts val="0"/>
              </a:spcAft>
              <a:buClr>
                <a:schemeClr val="dk1"/>
              </a:buClr>
              <a:buSzPts val="1800"/>
              <a:buFont typeface="Merriweather Sans"/>
              <a:buChar char="‣"/>
              <a:defRPr sz="1800" b="0" i="0" u="none" strike="noStrike" cap="none">
                <a:solidFill>
                  <a:schemeClr val="dk1"/>
                </a:solidFill>
                <a:latin typeface="Georgia"/>
                <a:ea typeface="Georgia"/>
                <a:cs typeface="Georgia"/>
                <a:sym typeface="Georgia"/>
              </a:defRPr>
            </a:lvl2pPr>
            <a:lvl3pPr marL="1371600" marR="0" lvl="2" indent="-317500" algn="l" rtl="0">
              <a:lnSpc>
                <a:spcPct val="114000"/>
              </a:lnSpc>
              <a:spcBef>
                <a:spcPts val="400"/>
              </a:spcBef>
              <a:spcAft>
                <a:spcPts val="0"/>
              </a:spcAft>
              <a:buClr>
                <a:schemeClr val="dk1"/>
              </a:buClr>
              <a:buSzPts val="1400"/>
              <a:buFont typeface="Merriweather Sans"/>
              <a:buChar char="‣"/>
              <a:defRPr sz="1400" b="0" i="0" u="none" strike="noStrike" cap="none">
                <a:solidFill>
                  <a:schemeClr val="dk1"/>
                </a:solidFill>
                <a:latin typeface="Georgia"/>
                <a:ea typeface="Georgia"/>
                <a:cs typeface="Georgia"/>
                <a:sym typeface="Georgia"/>
              </a:defRPr>
            </a:lvl3pPr>
            <a:lvl4pPr marL="1828800" marR="0" lvl="3" indent="-311150" algn="l" rtl="0">
              <a:lnSpc>
                <a:spcPct val="114000"/>
              </a:lnSpc>
              <a:spcBef>
                <a:spcPts val="0"/>
              </a:spcBef>
              <a:spcAft>
                <a:spcPts val="0"/>
              </a:spcAft>
              <a:buClr>
                <a:schemeClr val="dk1"/>
              </a:buClr>
              <a:buSzPts val="1300"/>
              <a:buFont typeface="Merriweather Sans"/>
              <a:buChar char="‣"/>
              <a:defRPr sz="1300" b="0" i="0" u="none" strike="noStrike" cap="none">
                <a:solidFill>
                  <a:schemeClr val="dk1"/>
                </a:solidFill>
                <a:latin typeface="Georgia"/>
                <a:ea typeface="Georgia"/>
                <a:cs typeface="Georgia"/>
                <a:sym typeface="Georgia"/>
              </a:defRPr>
            </a:lvl4pPr>
            <a:lvl5pPr marL="2286000" marR="0" lvl="4" indent="-292100" algn="l" rtl="0">
              <a:lnSpc>
                <a:spcPct val="114000"/>
              </a:lnSpc>
              <a:spcBef>
                <a:spcPts val="0"/>
              </a:spcBef>
              <a:spcAft>
                <a:spcPts val="0"/>
              </a:spcAft>
              <a:buClr>
                <a:schemeClr val="dk1"/>
              </a:buClr>
              <a:buSzPts val="1000"/>
              <a:buFont typeface="Merriweather Sans"/>
              <a:buChar char="‣"/>
              <a:defRPr sz="1000" b="0" i="0" u="none" strike="noStrike" cap="none">
                <a:solidFill>
                  <a:schemeClr val="dk1"/>
                </a:solidFill>
                <a:latin typeface="Georgia"/>
                <a:ea typeface="Georgia"/>
                <a:cs typeface="Georgia"/>
                <a:sym typeface="Georgia"/>
              </a:defRPr>
            </a:lvl5pPr>
            <a:lvl6pPr marL="2743200" marR="0" lvl="5" indent="-311150" algn="l" rtl="0">
              <a:lnSpc>
                <a:spcPct val="9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229" name="Google Shape;229;p37"/>
          <p:cNvSpPr txBox="1"/>
          <p:nvPr/>
        </p:nvSpPr>
        <p:spPr>
          <a:xfrm>
            <a:off x="321908" y="4747815"/>
            <a:ext cx="8667000" cy="310200"/>
          </a:xfrm>
          <a:prstGeom prst="rect">
            <a:avLst/>
          </a:prstGeom>
          <a:noFill/>
          <a:ln>
            <a:noFill/>
          </a:ln>
        </p:spPr>
        <p:txBody>
          <a:bodyPr spcFirstLastPara="1" wrap="square" lIns="97225" tIns="97225" rIns="97225" bIns="97225"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000" b="0" i="0" u="none" strike="noStrike" cap="none">
              <a:solidFill>
                <a:srgbClr val="000000"/>
              </a:solidFill>
              <a:latin typeface="Arial"/>
              <a:ea typeface="Arial"/>
              <a:cs typeface="Arial"/>
              <a:sym typeface="Arial"/>
            </a:endParaRPr>
          </a:p>
        </p:txBody>
      </p:sp>
      <p:cxnSp>
        <p:nvCxnSpPr>
          <p:cNvPr id="230" name="Google Shape;230;p37"/>
          <p:cNvCxnSpPr/>
          <p:nvPr/>
        </p:nvCxnSpPr>
        <p:spPr>
          <a:xfrm>
            <a:off x="416053" y="4747813"/>
            <a:ext cx="8312100" cy="0"/>
          </a:xfrm>
          <a:prstGeom prst="straightConnector1">
            <a:avLst/>
          </a:prstGeom>
          <a:noFill/>
          <a:ln w="9525" cap="flat" cmpd="sng">
            <a:solidFill>
              <a:srgbClr val="000000"/>
            </a:solidFill>
            <a:prstDash val="solid"/>
            <a:round/>
            <a:headEnd type="none" w="sm" len="sm"/>
            <a:tailEnd type="none" w="sm" len="sm"/>
          </a:ln>
        </p:spPr>
      </p:cxnSp>
      <p:pic>
        <p:nvPicPr>
          <p:cNvPr id="231" name="Google Shape;231;p37"/>
          <p:cNvPicPr preferRelativeResize="0"/>
          <p:nvPr/>
        </p:nvPicPr>
        <p:blipFill rotWithShape="1">
          <a:blip r:embed="rId2">
            <a:alphaModFix/>
          </a:blip>
          <a:srcRect/>
          <a:stretch/>
        </p:blipFill>
        <p:spPr>
          <a:xfrm>
            <a:off x="8515351" y="4790686"/>
            <a:ext cx="224781" cy="224001"/>
          </a:xfrm>
          <a:prstGeom prst="rect">
            <a:avLst/>
          </a:prstGeom>
          <a:noFill/>
          <a:ln>
            <a:noFill/>
          </a:ln>
        </p:spPr>
      </p:pic>
      <p:cxnSp>
        <p:nvCxnSpPr>
          <p:cNvPr id="232" name="Google Shape;232;p37"/>
          <p:cNvCxnSpPr/>
          <p:nvPr/>
        </p:nvCxnSpPr>
        <p:spPr>
          <a:xfrm>
            <a:off x="416053" y="420265"/>
            <a:ext cx="8312100" cy="0"/>
          </a:xfrm>
          <a:prstGeom prst="straightConnector1">
            <a:avLst/>
          </a:prstGeom>
          <a:noFill/>
          <a:ln w="9525" cap="flat" cmpd="sng">
            <a:solidFill>
              <a:srgbClr val="000000"/>
            </a:solidFill>
            <a:prstDash val="solid"/>
            <a:round/>
            <a:headEnd type="none" w="sm" len="sm"/>
            <a:tailEnd type="none" w="sm" len="sm"/>
          </a:ln>
        </p:spPr>
      </p:cxnSp>
      <p:cxnSp>
        <p:nvCxnSpPr>
          <p:cNvPr id="233" name="Google Shape;233;p37"/>
          <p:cNvCxnSpPr/>
          <p:nvPr/>
        </p:nvCxnSpPr>
        <p:spPr>
          <a:xfrm>
            <a:off x="416053" y="858414"/>
            <a:ext cx="8312100" cy="0"/>
          </a:xfrm>
          <a:prstGeom prst="straightConnector1">
            <a:avLst/>
          </a:prstGeom>
          <a:noFill/>
          <a:ln w="9525" cap="flat" cmpd="sng">
            <a:solidFill>
              <a:srgbClr val="000000"/>
            </a:solidFill>
            <a:prstDash val="solid"/>
            <a:round/>
            <a:headEnd type="none" w="sm" len="sm"/>
            <a:tailEnd type="none" w="sm" len="sm"/>
          </a:ln>
        </p:spPr>
      </p:cxnSp>
      <p:sp>
        <p:nvSpPr>
          <p:cNvPr id="234" name="Google Shape;234;p37"/>
          <p:cNvSpPr txBox="1">
            <a:spLocks noGrp="1"/>
          </p:cNvSpPr>
          <p:nvPr>
            <p:ph type="title"/>
          </p:nvPr>
        </p:nvSpPr>
        <p:spPr>
          <a:xfrm>
            <a:off x="348698" y="456931"/>
            <a:ext cx="8349000" cy="4350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000"/>
              <a:buFont typeface="Oswald"/>
              <a:buNone/>
              <a:defRPr sz="23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
        <p:nvSpPr>
          <p:cNvPr id="235" name="Google Shape;235;p37"/>
          <p:cNvSpPr txBox="1">
            <a:spLocks noGrp="1"/>
          </p:cNvSpPr>
          <p:nvPr>
            <p:ph type="body" idx="2"/>
          </p:nvPr>
        </p:nvSpPr>
        <p:spPr>
          <a:xfrm>
            <a:off x="348698" y="981715"/>
            <a:ext cx="8349000" cy="510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1"/>
              </a:buClr>
              <a:buSzPts val="2000"/>
              <a:buFont typeface="Georgia"/>
              <a:buNone/>
              <a:defRPr sz="3800" b="1" i="0" u="none" strike="noStrike" cap="none">
                <a:solidFill>
                  <a:schemeClr val="dk1"/>
                </a:solidFill>
                <a:latin typeface="Oswald"/>
                <a:ea typeface="Oswald"/>
                <a:cs typeface="Oswald"/>
                <a:sym typeface="Oswald"/>
              </a:defRPr>
            </a:lvl1pPr>
            <a:lvl2pPr marL="914400" marR="0" lvl="1" indent="-228600" algn="l" rtl="0">
              <a:lnSpc>
                <a:spcPct val="114000"/>
              </a:lnSpc>
              <a:spcBef>
                <a:spcPts val="800"/>
              </a:spcBef>
              <a:spcAft>
                <a:spcPts val="0"/>
              </a:spcAft>
              <a:buClr>
                <a:schemeClr val="dk1"/>
              </a:buClr>
              <a:buSzPts val="1800"/>
              <a:buFont typeface="Arial"/>
              <a:buNone/>
              <a:defRPr sz="1800" b="0" i="0" u="none" strike="noStrike" cap="none">
                <a:solidFill>
                  <a:schemeClr val="dk1"/>
                </a:solidFill>
                <a:latin typeface="Georgia"/>
                <a:ea typeface="Georgia"/>
                <a:cs typeface="Georgia"/>
                <a:sym typeface="Georgia"/>
              </a:defRPr>
            </a:lvl2pPr>
            <a:lvl3pPr marL="1371600" marR="0" lvl="2" indent="-317500" algn="l" rtl="0">
              <a:lnSpc>
                <a:spcPct val="114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3pPr>
            <a:lvl4pPr marL="1828800" marR="0" lvl="3" indent="-311150" algn="l" rtl="0">
              <a:lnSpc>
                <a:spcPct val="114000"/>
              </a:lnSpc>
              <a:spcBef>
                <a:spcPts val="0"/>
              </a:spcBef>
              <a:spcAft>
                <a:spcPts val="0"/>
              </a:spcAft>
              <a:buClr>
                <a:schemeClr val="dk1"/>
              </a:buClr>
              <a:buSzPts val="1300"/>
              <a:buFont typeface="Arial"/>
              <a:buChar char="•"/>
              <a:defRPr sz="1300" b="0" i="0" u="none" strike="noStrike" cap="none">
                <a:solidFill>
                  <a:schemeClr val="dk1"/>
                </a:solidFill>
                <a:latin typeface="Georgia"/>
                <a:ea typeface="Georgia"/>
                <a:cs typeface="Georgia"/>
                <a:sym typeface="Georgia"/>
              </a:defRPr>
            </a:lvl4pPr>
            <a:lvl5pPr marL="2286000" marR="0" lvl="4" indent="-292100" algn="l" rtl="0">
              <a:lnSpc>
                <a:spcPct val="114000"/>
              </a:lnSpc>
              <a:spcBef>
                <a:spcPts val="0"/>
              </a:spcBef>
              <a:spcAft>
                <a:spcPts val="0"/>
              </a:spcAft>
              <a:buClr>
                <a:schemeClr val="dk1"/>
              </a:buClr>
              <a:buSzPts val="1000"/>
              <a:buFont typeface="Arial"/>
              <a:buChar char="•"/>
              <a:defRPr sz="1000" b="0" i="0" u="none" strike="noStrike" cap="none">
                <a:solidFill>
                  <a:schemeClr val="dk1"/>
                </a:solidFill>
                <a:latin typeface="Georgia"/>
                <a:ea typeface="Georgia"/>
                <a:cs typeface="Georgia"/>
                <a:sym typeface="Georgia"/>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236"/>
        <p:cNvGrpSpPr/>
        <p:nvPr/>
      </p:nvGrpSpPr>
      <p:grpSpPr>
        <a:xfrm>
          <a:off x="0" y="0"/>
          <a:ext cx="0" cy="0"/>
          <a:chOff x="0" y="0"/>
          <a:chExt cx="0" cy="0"/>
        </a:xfrm>
      </p:grpSpPr>
      <p:sp>
        <p:nvSpPr>
          <p:cNvPr id="237" name="Google Shape;237;p38"/>
          <p:cNvSpPr/>
          <p:nvPr/>
        </p:nvSpPr>
        <p:spPr>
          <a:xfrm>
            <a:off x="2075238" y="1461339"/>
            <a:ext cx="6552600" cy="1755600"/>
          </a:xfrm>
          <a:prstGeom prst="rect">
            <a:avLst/>
          </a:prstGeom>
          <a:noFill/>
          <a:ln>
            <a:noFill/>
          </a:ln>
        </p:spPr>
        <p:txBody>
          <a:bodyPr spcFirstLastPara="1" wrap="square" lIns="35675" tIns="35675" rIns="35675" bIns="35675" anchor="ctr" anchorCtr="0">
            <a:noAutofit/>
          </a:bodyPr>
          <a:lstStyle/>
          <a:p>
            <a:pPr marL="76200" marR="0" lvl="0" indent="0" algn="l" rtl="0">
              <a:lnSpc>
                <a:spcPct val="100000"/>
              </a:lnSpc>
              <a:spcBef>
                <a:spcPts val="0"/>
              </a:spcBef>
              <a:spcAft>
                <a:spcPts val="0"/>
              </a:spcAft>
              <a:buClr>
                <a:srgbClr val="000000"/>
              </a:buClr>
              <a:buSzPts val="1300"/>
              <a:buFont typeface="Georgia"/>
              <a:buNone/>
            </a:pPr>
            <a:r>
              <a:rPr lang="en" sz="1300" b="0" i="0" u="none" strike="noStrike" cap="none">
                <a:solidFill>
                  <a:srgbClr val="000000"/>
                </a:solidFill>
                <a:latin typeface="Georgia"/>
                <a:ea typeface="Georgia"/>
                <a:cs typeface="Georgia"/>
                <a:sym typeface="Georgia"/>
              </a:rPr>
              <a:t> </a:t>
            </a:r>
            <a:endParaRPr sz="1000" b="0" i="0" u="none" strike="noStrike" cap="none">
              <a:solidFill>
                <a:srgbClr val="000000"/>
              </a:solidFill>
              <a:latin typeface="Arial"/>
              <a:ea typeface="Arial"/>
              <a:cs typeface="Arial"/>
              <a:sym typeface="Arial"/>
            </a:endParaRPr>
          </a:p>
        </p:txBody>
      </p:sp>
      <p:cxnSp>
        <p:nvCxnSpPr>
          <p:cNvPr id="238" name="Google Shape;238;p38"/>
          <p:cNvCxnSpPr/>
          <p:nvPr/>
        </p:nvCxnSpPr>
        <p:spPr>
          <a:xfrm>
            <a:off x="446486" y="447263"/>
            <a:ext cx="8250900" cy="0"/>
          </a:xfrm>
          <a:prstGeom prst="straightConnector1">
            <a:avLst/>
          </a:prstGeom>
          <a:noFill/>
          <a:ln>
            <a:noFill/>
          </a:ln>
        </p:spPr>
      </p:cxnSp>
      <p:cxnSp>
        <p:nvCxnSpPr>
          <p:cNvPr id="239" name="Google Shape;239;p38"/>
          <p:cNvCxnSpPr/>
          <p:nvPr/>
        </p:nvCxnSpPr>
        <p:spPr>
          <a:xfrm>
            <a:off x="446486" y="858743"/>
            <a:ext cx="8250900" cy="0"/>
          </a:xfrm>
          <a:prstGeom prst="straightConnector1">
            <a:avLst/>
          </a:prstGeom>
          <a:noFill/>
          <a:ln>
            <a:noFill/>
          </a:ln>
        </p:spPr>
      </p:cxnSp>
      <p:cxnSp>
        <p:nvCxnSpPr>
          <p:cNvPr id="240" name="Google Shape;240;p38"/>
          <p:cNvCxnSpPr/>
          <p:nvPr/>
        </p:nvCxnSpPr>
        <p:spPr>
          <a:xfrm rot="10800000" flipH="1">
            <a:off x="2750346" y="3790227"/>
            <a:ext cx="2626200" cy="300"/>
          </a:xfrm>
          <a:prstGeom prst="straightConnector1">
            <a:avLst/>
          </a:prstGeom>
          <a:noFill/>
          <a:ln>
            <a:noFill/>
          </a:ln>
        </p:spPr>
      </p:cxnSp>
      <p:cxnSp>
        <p:nvCxnSpPr>
          <p:cNvPr id="241" name="Google Shape;241;p38"/>
          <p:cNvCxnSpPr/>
          <p:nvPr/>
        </p:nvCxnSpPr>
        <p:spPr>
          <a:xfrm rot="10800000" flipH="1">
            <a:off x="2750346" y="1565676"/>
            <a:ext cx="2626200" cy="300"/>
          </a:xfrm>
          <a:prstGeom prst="straightConnector1">
            <a:avLst/>
          </a:prstGeom>
          <a:noFill/>
          <a:ln>
            <a:noFill/>
          </a:ln>
        </p:spPr>
      </p:cxnSp>
      <p:sp>
        <p:nvSpPr>
          <p:cNvPr id="242" name="Google Shape;242;p38"/>
          <p:cNvSpPr txBox="1">
            <a:spLocks noGrp="1"/>
          </p:cNvSpPr>
          <p:nvPr>
            <p:ph type="title"/>
          </p:nvPr>
        </p:nvSpPr>
        <p:spPr>
          <a:xfrm>
            <a:off x="349720" y="420265"/>
            <a:ext cx="8277900" cy="522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000"/>
              <a:buFont typeface="Oswald"/>
              <a:buNone/>
              <a:defRPr sz="23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
        <p:nvSpPr>
          <p:cNvPr id="243" name="Google Shape;243;p38"/>
          <p:cNvSpPr txBox="1"/>
          <p:nvPr/>
        </p:nvSpPr>
        <p:spPr>
          <a:xfrm>
            <a:off x="321909" y="4747816"/>
            <a:ext cx="8667000" cy="310200"/>
          </a:xfrm>
          <a:prstGeom prst="rect">
            <a:avLst/>
          </a:prstGeom>
          <a:noFill/>
          <a:ln>
            <a:noFill/>
          </a:ln>
        </p:spPr>
        <p:txBody>
          <a:bodyPr spcFirstLastPara="1" wrap="square" lIns="97225" tIns="97225" rIns="97225" bIns="97225"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000" b="0" i="0" u="none" strike="noStrike" cap="none">
              <a:solidFill>
                <a:srgbClr val="000000"/>
              </a:solidFill>
              <a:latin typeface="Arial"/>
              <a:ea typeface="Arial"/>
              <a:cs typeface="Arial"/>
              <a:sym typeface="Arial"/>
            </a:endParaRPr>
          </a:p>
        </p:txBody>
      </p:sp>
      <p:cxnSp>
        <p:nvCxnSpPr>
          <p:cNvPr id="244" name="Google Shape;244;p38"/>
          <p:cNvCxnSpPr/>
          <p:nvPr/>
        </p:nvCxnSpPr>
        <p:spPr>
          <a:xfrm>
            <a:off x="416053" y="4747814"/>
            <a:ext cx="8312100" cy="0"/>
          </a:xfrm>
          <a:prstGeom prst="straightConnector1">
            <a:avLst/>
          </a:prstGeom>
          <a:noFill/>
          <a:ln w="9525" cap="flat" cmpd="sng">
            <a:solidFill>
              <a:srgbClr val="000000"/>
            </a:solidFill>
            <a:prstDash val="solid"/>
            <a:round/>
            <a:headEnd type="none" w="sm" len="sm"/>
            <a:tailEnd type="none" w="sm" len="sm"/>
          </a:ln>
        </p:spPr>
      </p:cxnSp>
      <p:pic>
        <p:nvPicPr>
          <p:cNvPr id="245" name="Google Shape;245;p38"/>
          <p:cNvPicPr preferRelativeResize="0"/>
          <p:nvPr/>
        </p:nvPicPr>
        <p:blipFill rotWithShape="1">
          <a:blip r:embed="rId2">
            <a:alphaModFix/>
          </a:blip>
          <a:srcRect/>
          <a:stretch/>
        </p:blipFill>
        <p:spPr>
          <a:xfrm>
            <a:off x="8515352" y="4790687"/>
            <a:ext cx="224782" cy="224000"/>
          </a:xfrm>
          <a:prstGeom prst="rect">
            <a:avLst/>
          </a:prstGeom>
          <a:noFill/>
          <a:ln>
            <a:noFill/>
          </a:ln>
        </p:spPr>
      </p:pic>
      <p:cxnSp>
        <p:nvCxnSpPr>
          <p:cNvPr id="246" name="Google Shape;246;p38"/>
          <p:cNvCxnSpPr/>
          <p:nvPr/>
        </p:nvCxnSpPr>
        <p:spPr>
          <a:xfrm>
            <a:off x="416053" y="420266"/>
            <a:ext cx="8312100" cy="0"/>
          </a:xfrm>
          <a:prstGeom prst="straightConnector1">
            <a:avLst/>
          </a:prstGeom>
          <a:noFill/>
          <a:ln w="9525" cap="flat" cmpd="sng">
            <a:solidFill>
              <a:srgbClr val="000000"/>
            </a:solidFill>
            <a:prstDash val="solid"/>
            <a:round/>
            <a:headEnd type="none" w="sm" len="sm"/>
            <a:tailEnd type="none" w="sm" len="sm"/>
          </a:ln>
        </p:spPr>
      </p:cxnSp>
      <p:cxnSp>
        <p:nvCxnSpPr>
          <p:cNvPr id="247" name="Google Shape;247;p38"/>
          <p:cNvCxnSpPr/>
          <p:nvPr/>
        </p:nvCxnSpPr>
        <p:spPr>
          <a:xfrm>
            <a:off x="416053" y="858414"/>
            <a:ext cx="8312100" cy="0"/>
          </a:xfrm>
          <a:prstGeom prst="straightConnector1">
            <a:avLst/>
          </a:prstGeom>
          <a:noFill/>
          <a:ln w="9525" cap="flat" cmpd="sng">
            <a:solidFill>
              <a:srgbClr val="000000"/>
            </a:solidFill>
            <a:prstDash val="solid"/>
            <a:round/>
            <a:headEnd type="none" w="sm" len="sm"/>
            <a:tailEnd type="none" w="sm" len="sm"/>
          </a:ln>
        </p:spPr>
      </p:cxnSp>
      <p:pic>
        <p:nvPicPr>
          <p:cNvPr id="248" name="Google Shape;248;p38"/>
          <p:cNvPicPr preferRelativeResize="0"/>
          <p:nvPr/>
        </p:nvPicPr>
        <p:blipFill rotWithShape="1">
          <a:blip r:embed="rId3">
            <a:alphaModFix/>
          </a:blip>
          <a:srcRect/>
          <a:stretch/>
        </p:blipFill>
        <p:spPr>
          <a:xfrm>
            <a:off x="749953" y="2184859"/>
            <a:ext cx="669727" cy="668564"/>
          </a:xfrm>
          <a:prstGeom prst="rect">
            <a:avLst/>
          </a:prstGeom>
          <a:noFill/>
          <a:ln>
            <a:noFill/>
          </a:ln>
        </p:spPr>
      </p:pic>
      <p:sp>
        <p:nvSpPr>
          <p:cNvPr id="249" name="Google Shape;249;p38"/>
          <p:cNvSpPr txBox="1"/>
          <p:nvPr/>
        </p:nvSpPr>
        <p:spPr>
          <a:xfrm>
            <a:off x="672595" y="2184859"/>
            <a:ext cx="824400" cy="692700"/>
          </a:xfrm>
          <a:prstGeom prst="rect">
            <a:avLst/>
          </a:prstGeom>
          <a:noFill/>
          <a:ln>
            <a:noFill/>
          </a:ln>
        </p:spPr>
        <p:txBody>
          <a:bodyPr spcFirstLastPara="1" wrap="square" lIns="64200" tIns="64200" rIns="64200" bIns="64200" anchor="ctr" anchorCtr="0">
            <a:noAutofit/>
          </a:bodyPr>
          <a:lstStyle/>
          <a:p>
            <a:pPr marL="0" marR="0" lvl="0" indent="0" algn="ctr" rtl="0">
              <a:lnSpc>
                <a:spcPct val="12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EXERCISE</a:t>
            </a:r>
            <a:endParaRPr sz="700" b="0" i="0" u="none" strike="noStrike" cap="none">
              <a:solidFill>
                <a:srgbClr val="FFFFFF"/>
              </a:solidFill>
              <a:latin typeface="Oswald"/>
              <a:ea typeface="Oswald"/>
              <a:cs typeface="Oswald"/>
              <a:sym typeface="Oswald"/>
            </a:endParaRPr>
          </a:p>
        </p:txBody>
      </p:sp>
      <p:cxnSp>
        <p:nvCxnSpPr>
          <p:cNvPr id="250" name="Google Shape;250;p38"/>
          <p:cNvCxnSpPr/>
          <p:nvPr/>
        </p:nvCxnSpPr>
        <p:spPr>
          <a:xfrm rot="10800000">
            <a:off x="1756371" y="1238902"/>
            <a:ext cx="0" cy="3277200"/>
          </a:xfrm>
          <a:prstGeom prst="straightConnector1">
            <a:avLst/>
          </a:prstGeom>
          <a:noFill/>
          <a:ln w="9525" cap="flat" cmpd="sng">
            <a:solidFill>
              <a:srgbClr val="B7B7B7"/>
            </a:solidFill>
            <a:prstDash val="solid"/>
            <a:round/>
            <a:headEnd type="none" w="sm" len="sm"/>
            <a:tailEnd type="none" w="sm" len="sm"/>
          </a:ln>
        </p:spPr>
      </p:cxnSp>
      <p:sp>
        <p:nvSpPr>
          <p:cNvPr id="251" name="Google Shape;251;p38"/>
          <p:cNvSpPr/>
          <p:nvPr/>
        </p:nvSpPr>
        <p:spPr>
          <a:xfrm>
            <a:off x="2102202" y="1253320"/>
            <a:ext cx="2625300" cy="17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Oswald"/>
              <a:buNone/>
            </a:pPr>
            <a:r>
              <a:rPr lang="en" sz="1400" b="1" i="0" u="none" strike="noStrike" cap="none">
                <a:solidFill>
                  <a:srgbClr val="000000"/>
                </a:solidFill>
                <a:latin typeface="Oswald"/>
                <a:ea typeface="Oswald"/>
                <a:cs typeface="Oswald"/>
                <a:sym typeface="Oswald"/>
              </a:rPr>
              <a:t>DIRECTIONS</a:t>
            </a:r>
            <a:endParaRPr sz="1000" b="0" i="0" u="none" strike="noStrike" cap="none">
              <a:solidFill>
                <a:srgbClr val="000000"/>
              </a:solidFill>
              <a:latin typeface="Arial"/>
              <a:ea typeface="Arial"/>
              <a:cs typeface="Arial"/>
              <a:sym typeface="Arial"/>
            </a:endParaRPr>
          </a:p>
        </p:txBody>
      </p:sp>
      <p:sp>
        <p:nvSpPr>
          <p:cNvPr id="252" name="Google Shape;252;p38"/>
          <p:cNvSpPr txBox="1">
            <a:spLocks noGrp="1"/>
          </p:cNvSpPr>
          <p:nvPr>
            <p:ph type="body" idx="1"/>
          </p:nvPr>
        </p:nvSpPr>
        <p:spPr>
          <a:xfrm>
            <a:off x="2075238" y="1590998"/>
            <a:ext cx="6158400" cy="2925000"/>
          </a:xfrm>
          <a:prstGeom prst="rect">
            <a:avLst/>
          </a:prstGeom>
          <a:noFill/>
          <a:ln>
            <a:noFill/>
          </a:ln>
        </p:spPr>
        <p:txBody>
          <a:bodyPr spcFirstLastPara="1" wrap="square" lIns="91425" tIns="91425" rIns="91425" bIns="91425" anchor="t" anchorCtr="0"/>
          <a:lstStyle>
            <a:lvl1pPr marL="457200" marR="0" lvl="0" indent="-311150" algn="l" rtl="0">
              <a:lnSpc>
                <a:spcPct val="100000"/>
              </a:lnSpc>
              <a:spcBef>
                <a:spcPts val="0"/>
              </a:spcBef>
              <a:spcAft>
                <a:spcPts val="0"/>
              </a:spcAft>
              <a:buClr>
                <a:schemeClr val="dk1"/>
              </a:buClr>
              <a:buSzPts val="1300"/>
              <a:buFont typeface="Calibri"/>
              <a:buAutoNum type="arabicPeriod"/>
              <a:defRPr sz="13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40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2pPr>
            <a:lvl3pPr marL="1371600" marR="0" lvl="2" indent="-317500" algn="l" rtl="0">
              <a:lnSpc>
                <a:spcPct val="114000"/>
              </a:lnSpc>
              <a:spcBef>
                <a:spcPts val="400"/>
              </a:spcBef>
              <a:spcAft>
                <a:spcPts val="0"/>
              </a:spcAft>
              <a:buClr>
                <a:schemeClr val="dk1"/>
              </a:buClr>
              <a:buSzPts val="1400"/>
              <a:buFont typeface="Calibri"/>
              <a:buAutoNum type="arabicPeriod"/>
              <a:defRPr sz="1400" b="0" i="0" u="none" strike="noStrike" cap="none">
                <a:solidFill>
                  <a:schemeClr val="dk1"/>
                </a:solidFill>
                <a:latin typeface="Georgia"/>
                <a:ea typeface="Georgia"/>
                <a:cs typeface="Georgia"/>
                <a:sym typeface="Georgia"/>
              </a:defRPr>
            </a:lvl3pPr>
            <a:lvl4pPr marL="1828800" marR="0" lvl="3" indent="-311150" algn="l" rtl="0">
              <a:lnSpc>
                <a:spcPct val="114000"/>
              </a:lnSpc>
              <a:spcBef>
                <a:spcPts val="0"/>
              </a:spcBef>
              <a:spcAft>
                <a:spcPts val="0"/>
              </a:spcAft>
              <a:buClr>
                <a:schemeClr val="dk1"/>
              </a:buClr>
              <a:buSzPts val="1300"/>
              <a:buFont typeface="Calibri"/>
              <a:buAutoNum type="arabicPeriod"/>
              <a:defRPr sz="1300" b="0" i="0" u="none" strike="noStrike" cap="none">
                <a:solidFill>
                  <a:schemeClr val="dk1"/>
                </a:solidFill>
                <a:latin typeface="Georgia"/>
                <a:ea typeface="Georgia"/>
                <a:cs typeface="Georgia"/>
                <a:sym typeface="Georgia"/>
              </a:defRPr>
            </a:lvl4pPr>
            <a:lvl5pPr marL="2286000" marR="0" lvl="4" indent="-292100" algn="l" rtl="0">
              <a:lnSpc>
                <a:spcPct val="114000"/>
              </a:lnSpc>
              <a:spcBef>
                <a:spcPts val="0"/>
              </a:spcBef>
              <a:spcAft>
                <a:spcPts val="0"/>
              </a:spcAft>
              <a:buClr>
                <a:schemeClr val="dk1"/>
              </a:buClr>
              <a:buSzPts val="1000"/>
              <a:buFont typeface="Calibri"/>
              <a:buAutoNum type="arabicPeriod"/>
              <a:defRPr sz="1000" b="0" i="0" u="none" strike="noStrike" cap="none">
                <a:solidFill>
                  <a:schemeClr val="dk1"/>
                </a:solidFill>
                <a:latin typeface="Georgia"/>
                <a:ea typeface="Georgia"/>
                <a:cs typeface="Georgia"/>
                <a:sym typeface="Georgia"/>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253"/>
        <p:cNvGrpSpPr/>
        <p:nvPr/>
      </p:nvGrpSpPr>
      <p:grpSpPr>
        <a:xfrm>
          <a:off x="0" y="0"/>
          <a:ext cx="0" cy="0"/>
          <a:chOff x="0" y="0"/>
          <a:chExt cx="0" cy="0"/>
        </a:xfrm>
      </p:grpSpPr>
      <p:sp>
        <p:nvSpPr>
          <p:cNvPr id="254" name="Google Shape;254;p39"/>
          <p:cNvSpPr/>
          <p:nvPr/>
        </p:nvSpPr>
        <p:spPr>
          <a:xfrm>
            <a:off x="408016" y="1030489"/>
            <a:ext cx="81885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chemeClr val="lt1"/>
              </a:buClr>
              <a:buSzPts val="6800"/>
              <a:buFont typeface="Oswald"/>
              <a:buNone/>
            </a:pPr>
            <a:r>
              <a:rPr lang="en" sz="6800" b="1" i="0" u="none" strike="noStrike" cap="none">
                <a:solidFill>
                  <a:schemeClr val="lt1"/>
                </a:solidFill>
                <a:latin typeface="Oswald"/>
                <a:ea typeface="Oswald"/>
                <a:cs typeface="Oswald"/>
                <a:sym typeface="Oswald"/>
              </a:rPr>
              <a:t>Q&amp;A</a:t>
            </a:r>
            <a:endParaRPr sz="1000" b="0" i="0" u="none" strike="noStrike" cap="none">
              <a:solidFill>
                <a:srgbClr val="000000"/>
              </a:solidFill>
              <a:latin typeface="Arial"/>
              <a:ea typeface="Arial"/>
              <a:cs typeface="Arial"/>
              <a:sym typeface="Arial"/>
            </a:endParaRPr>
          </a:p>
        </p:txBody>
      </p:sp>
      <p:cxnSp>
        <p:nvCxnSpPr>
          <p:cNvPr id="255" name="Google Shape;255;p39"/>
          <p:cNvCxnSpPr/>
          <p:nvPr/>
        </p:nvCxnSpPr>
        <p:spPr>
          <a:xfrm>
            <a:off x="416053" y="422770"/>
            <a:ext cx="8312100" cy="0"/>
          </a:xfrm>
          <a:prstGeom prst="straightConnector1">
            <a:avLst/>
          </a:prstGeom>
          <a:noFill/>
          <a:ln w="9525" cap="flat" cmpd="sng">
            <a:solidFill>
              <a:srgbClr val="FFFFFF"/>
            </a:solidFill>
            <a:prstDash val="solid"/>
            <a:miter lim="8000"/>
            <a:headEnd type="none" w="sm" len="sm"/>
            <a:tailEnd type="none" w="sm" len="sm"/>
          </a:ln>
        </p:spPr>
      </p:cxnSp>
      <p:cxnSp>
        <p:nvCxnSpPr>
          <p:cNvPr id="256" name="Google Shape;256;p39"/>
          <p:cNvCxnSpPr/>
          <p:nvPr/>
        </p:nvCxnSpPr>
        <p:spPr>
          <a:xfrm>
            <a:off x="416053" y="858743"/>
            <a:ext cx="8312100" cy="0"/>
          </a:xfrm>
          <a:prstGeom prst="straightConnector1">
            <a:avLst/>
          </a:prstGeom>
          <a:noFill/>
          <a:ln w="9525" cap="flat" cmpd="sng">
            <a:solidFill>
              <a:srgbClr val="FFFFFF"/>
            </a:solidFill>
            <a:prstDash val="solid"/>
            <a:miter lim="8000"/>
            <a:headEnd type="none" w="sm" len="sm"/>
            <a:tailEnd type="none" w="sm" len="sm"/>
          </a:ln>
        </p:spPr>
      </p:cxnSp>
      <p:sp>
        <p:nvSpPr>
          <p:cNvPr id="257" name="Google Shape;257;p39"/>
          <p:cNvSpPr txBox="1"/>
          <p:nvPr/>
        </p:nvSpPr>
        <p:spPr>
          <a:xfrm>
            <a:off x="328631" y="4753685"/>
            <a:ext cx="8127300" cy="294900"/>
          </a:xfrm>
          <a:prstGeom prst="rect">
            <a:avLst/>
          </a:prstGeom>
          <a:noFill/>
          <a:ln>
            <a:noFill/>
          </a:ln>
        </p:spPr>
        <p:txBody>
          <a:bodyPr spcFirstLastPara="1" wrap="square" lIns="91150" tIns="91150" rIns="91150" bIns="91150" anchor="t" anchorCtr="0">
            <a:noAutofit/>
          </a:bodyPr>
          <a:lstStyle/>
          <a:p>
            <a:pPr marL="0" marR="0" lvl="0" indent="0" algn="l" rtl="0">
              <a:lnSpc>
                <a:spcPct val="100000"/>
              </a:lnSpc>
              <a:spcBef>
                <a:spcPts val="0"/>
              </a:spcBef>
              <a:spcAft>
                <a:spcPts val="0"/>
              </a:spcAft>
              <a:buClr>
                <a:srgbClr val="FFFFFF"/>
              </a:buClr>
              <a:buSzPts val="800"/>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000" b="0" i="0" u="none" strike="noStrike" cap="none">
              <a:solidFill>
                <a:srgbClr val="000000"/>
              </a:solidFill>
              <a:latin typeface="Arial"/>
              <a:ea typeface="Arial"/>
              <a:cs typeface="Arial"/>
              <a:sym typeface="Arial"/>
            </a:endParaRPr>
          </a:p>
        </p:txBody>
      </p:sp>
      <p:cxnSp>
        <p:nvCxnSpPr>
          <p:cNvPr id="258" name="Google Shape;258;p39"/>
          <p:cNvCxnSpPr/>
          <p:nvPr/>
        </p:nvCxnSpPr>
        <p:spPr>
          <a:xfrm>
            <a:off x="416053" y="4744740"/>
            <a:ext cx="8312100" cy="0"/>
          </a:xfrm>
          <a:prstGeom prst="straightConnector1">
            <a:avLst/>
          </a:prstGeom>
          <a:noFill/>
          <a:ln w="9525" cap="flat" cmpd="sng">
            <a:solidFill>
              <a:srgbClr val="FFFFFF"/>
            </a:solidFill>
            <a:prstDash val="solid"/>
            <a:round/>
            <a:headEnd type="none" w="sm" len="sm"/>
            <a:tailEnd type="none" w="sm" len="sm"/>
          </a:ln>
        </p:spPr>
      </p:cxnSp>
      <p:pic>
        <p:nvPicPr>
          <p:cNvPr id="259" name="Google Shape;259;p39"/>
          <p:cNvPicPr preferRelativeResize="0"/>
          <p:nvPr/>
        </p:nvPicPr>
        <p:blipFill rotWithShape="1">
          <a:blip r:embed="rId2">
            <a:alphaModFix/>
          </a:blip>
          <a:srcRect/>
          <a:stretch/>
        </p:blipFill>
        <p:spPr>
          <a:xfrm>
            <a:off x="8522035" y="4798275"/>
            <a:ext cx="205723" cy="205366"/>
          </a:xfrm>
          <a:prstGeom prst="rect">
            <a:avLst/>
          </a:prstGeom>
          <a:noFill/>
          <a:ln>
            <a:noFill/>
          </a:ln>
        </p:spPr>
      </p:pic>
      <p:sp>
        <p:nvSpPr>
          <p:cNvPr id="260" name="Google Shape;260;p39"/>
          <p:cNvSpPr txBox="1">
            <a:spLocks noGrp="1"/>
          </p:cNvSpPr>
          <p:nvPr>
            <p:ph type="title"/>
          </p:nvPr>
        </p:nvSpPr>
        <p:spPr>
          <a:xfrm>
            <a:off x="348699" y="422772"/>
            <a:ext cx="8324100" cy="5043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000"/>
              <a:buFont typeface="Oswald"/>
              <a:buNone/>
              <a:defRPr sz="23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Exit Ticket">
  <p:cSld name="Exit Ticket">
    <p:bg>
      <p:bgPr>
        <a:solidFill>
          <a:srgbClr val="FFAFC0"/>
        </a:solidFill>
        <a:effectLst/>
      </p:bgPr>
    </p:bg>
    <p:spTree>
      <p:nvGrpSpPr>
        <p:cNvPr id="1" name="Shape 261"/>
        <p:cNvGrpSpPr/>
        <p:nvPr/>
      </p:nvGrpSpPr>
      <p:grpSpPr>
        <a:xfrm>
          <a:off x="0" y="0"/>
          <a:ext cx="0" cy="0"/>
          <a:chOff x="0" y="0"/>
          <a:chExt cx="0" cy="0"/>
        </a:xfrm>
      </p:grpSpPr>
      <p:sp>
        <p:nvSpPr>
          <p:cNvPr id="262" name="Google Shape;262;p40"/>
          <p:cNvSpPr/>
          <p:nvPr/>
        </p:nvSpPr>
        <p:spPr>
          <a:xfrm>
            <a:off x="408016" y="1030489"/>
            <a:ext cx="8145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chemeClr val="lt1"/>
              </a:buClr>
              <a:buSzPts val="6800"/>
              <a:buFont typeface="Oswald"/>
              <a:buNone/>
            </a:pPr>
            <a:r>
              <a:rPr lang="en" sz="6800" b="1" i="0" u="none" strike="noStrike" cap="none">
                <a:solidFill>
                  <a:schemeClr val="lt1"/>
                </a:solidFill>
                <a:latin typeface="Oswald"/>
                <a:ea typeface="Oswald"/>
                <a:cs typeface="Oswald"/>
                <a:sym typeface="Oswald"/>
              </a:rPr>
              <a:t>EXIT TICKET</a:t>
            </a:r>
            <a:endParaRPr sz="1000" b="0" i="0" u="none" strike="noStrike" cap="none">
              <a:solidFill>
                <a:srgbClr val="000000"/>
              </a:solidFill>
              <a:latin typeface="Arial"/>
              <a:ea typeface="Arial"/>
              <a:cs typeface="Arial"/>
              <a:sym typeface="Arial"/>
            </a:endParaRPr>
          </a:p>
        </p:txBody>
      </p:sp>
      <p:cxnSp>
        <p:nvCxnSpPr>
          <p:cNvPr id="263" name="Google Shape;263;p40"/>
          <p:cNvCxnSpPr/>
          <p:nvPr/>
        </p:nvCxnSpPr>
        <p:spPr>
          <a:xfrm>
            <a:off x="416053" y="422770"/>
            <a:ext cx="8312100" cy="0"/>
          </a:xfrm>
          <a:prstGeom prst="straightConnector1">
            <a:avLst/>
          </a:prstGeom>
          <a:noFill/>
          <a:ln w="9525" cap="flat" cmpd="sng">
            <a:solidFill>
              <a:srgbClr val="FFFFFF"/>
            </a:solidFill>
            <a:prstDash val="solid"/>
            <a:miter lim="8000"/>
            <a:headEnd type="none" w="sm" len="sm"/>
            <a:tailEnd type="none" w="sm" len="sm"/>
          </a:ln>
        </p:spPr>
      </p:cxnSp>
      <p:cxnSp>
        <p:nvCxnSpPr>
          <p:cNvPr id="264" name="Google Shape;264;p40"/>
          <p:cNvCxnSpPr/>
          <p:nvPr/>
        </p:nvCxnSpPr>
        <p:spPr>
          <a:xfrm>
            <a:off x="416053" y="858743"/>
            <a:ext cx="8312100" cy="0"/>
          </a:xfrm>
          <a:prstGeom prst="straightConnector1">
            <a:avLst/>
          </a:prstGeom>
          <a:noFill/>
          <a:ln w="9525" cap="flat" cmpd="sng">
            <a:solidFill>
              <a:srgbClr val="FFFFFF"/>
            </a:solidFill>
            <a:prstDash val="solid"/>
            <a:miter lim="8000"/>
            <a:headEnd type="none" w="sm" len="sm"/>
            <a:tailEnd type="none" w="sm" len="sm"/>
          </a:ln>
        </p:spPr>
      </p:cxnSp>
      <p:sp>
        <p:nvSpPr>
          <p:cNvPr id="265" name="Google Shape;265;p40"/>
          <p:cNvSpPr txBox="1"/>
          <p:nvPr/>
        </p:nvSpPr>
        <p:spPr>
          <a:xfrm>
            <a:off x="328631" y="4753685"/>
            <a:ext cx="8127300" cy="294900"/>
          </a:xfrm>
          <a:prstGeom prst="rect">
            <a:avLst/>
          </a:prstGeom>
          <a:noFill/>
          <a:ln>
            <a:noFill/>
          </a:ln>
        </p:spPr>
        <p:txBody>
          <a:bodyPr spcFirstLastPara="1" wrap="square" lIns="91150" tIns="91150" rIns="91150" bIns="91150" anchor="t" anchorCtr="0">
            <a:noAutofit/>
          </a:bodyPr>
          <a:lstStyle/>
          <a:p>
            <a:pPr marL="0" marR="0" lvl="0" indent="0" algn="l" rtl="0">
              <a:lnSpc>
                <a:spcPct val="100000"/>
              </a:lnSpc>
              <a:spcBef>
                <a:spcPts val="0"/>
              </a:spcBef>
              <a:spcAft>
                <a:spcPts val="0"/>
              </a:spcAft>
              <a:buClr>
                <a:srgbClr val="FFFFFF"/>
              </a:buClr>
              <a:buSzPts val="800"/>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000" b="0" i="0" u="none" strike="noStrike" cap="none">
              <a:solidFill>
                <a:srgbClr val="000000"/>
              </a:solidFill>
              <a:latin typeface="Arial"/>
              <a:ea typeface="Arial"/>
              <a:cs typeface="Arial"/>
              <a:sym typeface="Arial"/>
            </a:endParaRPr>
          </a:p>
        </p:txBody>
      </p:sp>
      <p:cxnSp>
        <p:nvCxnSpPr>
          <p:cNvPr id="266" name="Google Shape;266;p40"/>
          <p:cNvCxnSpPr/>
          <p:nvPr/>
        </p:nvCxnSpPr>
        <p:spPr>
          <a:xfrm>
            <a:off x="416053" y="4744740"/>
            <a:ext cx="8312100" cy="0"/>
          </a:xfrm>
          <a:prstGeom prst="straightConnector1">
            <a:avLst/>
          </a:prstGeom>
          <a:noFill/>
          <a:ln w="9525" cap="flat" cmpd="sng">
            <a:solidFill>
              <a:srgbClr val="FFFFFF"/>
            </a:solidFill>
            <a:prstDash val="solid"/>
            <a:round/>
            <a:headEnd type="none" w="sm" len="sm"/>
            <a:tailEnd type="none" w="sm" len="sm"/>
          </a:ln>
        </p:spPr>
      </p:cxnSp>
      <p:pic>
        <p:nvPicPr>
          <p:cNvPr id="267" name="Google Shape;267;p40"/>
          <p:cNvPicPr preferRelativeResize="0"/>
          <p:nvPr/>
        </p:nvPicPr>
        <p:blipFill rotWithShape="1">
          <a:blip r:embed="rId2">
            <a:alphaModFix/>
          </a:blip>
          <a:srcRect/>
          <a:stretch/>
        </p:blipFill>
        <p:spPr>
          <a:xfrm>
            <a:off x="8522035" y="4798275"/>
            <a:ext cx="205723" cy="205366"/>
          </a:xfrm>
          <a:prstGeom prst="rect">
            <a:avLst/>
          </a:prstGeom>
          <a:noFill/>
          <a:ln>
            <a:noFill/>
          </a:ln>
        </p:spPr>
      </p:pic>
      <p:sp>
        <p:nvSpPr>
          <p:cNvPr id="268" name="Google Shape;268;p40"/>
          <p:cNvSpPr txBox="1">
            <a:spLocks noGrp="1"/>
          </p:cNvSpPr>
          <p:nvPr>
            <p:ph type="title"/>
          </p:nvPr>
        </p:nvSpPr>
        <p:spPr>
          <a:xfrm>
            <a:off x="348699" y="422772"/>
            <a:ext cx="8324100" cy="5043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000"/>
              <a:buFont typeface="Oswald"/>
              <a:buNone/>
              <a:defRPr sz="23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
        <p:nvSpPr>
          <p:cNvPr id="269" name="Google Shape;269;p40"/>
          <p:cNvSpPr/>
          <p:nvPr/>
        </p:nvSpPr>
        <p:spPr>
          <a:xfrm>
            <a:off x="1857341" y="2872947"/>
            <a:ext cx="5429400" cy="304200"/>
          </a:xfrm>
          <a:prstGeom prst="rect">
            <a:avLst/>
          </a:prstGeom>
          <a:noFill/>
          <a:ln>
            <a:noFill/>
          </a:ln>
        </p:spPr>
        <p:txBody>
          <a:bodyPr spcFirstLastPara="1" wrap="square" lIns="0" tIns="0" rIns="0" bIns="0" anchor="t" anchorCtr="0">
            <a:noAutofit/>
          </a:bodyPr>
          <a:lstStyle/>
          <a:p>
            <a:pPr marL="0" marR="0" lvl="0" indent="0" algn="ctr" rtl="0">
              <a:lnSpc>
                <a:spcPct val="114285"/>
              </a:lnSpc>
              <a:spcBef>
                <a:spcPts val="0"/>
              </a:spcBef>
              <a:spcAft>
                <a:spcPts val="0"/>
              </a:spcAft>
              <a:buClr>
                <a:srgbClr val="3F3F3F"/>
              </a:buClr>
              <a:buSzPts val="2000"/>
              <a:buFont typeface="Oswald"/>
              <a:buNone/>
            </a:pPr>
            <a:r>
              <a:rPr lang="en" sz="2000" b="1" i="0" u="none" strike="noStrike" cap="none">
                <a:solidFill>
                  <a:srgbClr val="3F3F3F"/>
                </a:solidFill>
                <a:latin typeface="Oswald"/>
                <a:ea typeface="Oswald"/>
                <a:cs typeface="Oswald"/>
                <a:sym typeface="Oswald"/>
              </a:rPr>
              <a:t>PLEASE FILL OUT YOUR EXIT TICKET. THANKS!</a:t>
            </a:r>
            <a:endParaRPr sz="10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70"/>
        <p:cNvGrpSpPr/>
        <p:nvPr/>
      </p:nvGrpSpPr>
      <p:grpSpPr>
        <a:xfrm>
          <a:off x="0" y="0"/>
          <a:ext cx="0" cy="0"/>
          <a:chOff x="0" y="0"/>
          <a:chExt cx="0" cy="0"/>
        </a:xfrm>
      </p:grpSpPr>
      <p:sp>
        <p:nvSpPr>
          <p:cNvPr id="271" name="Google Shape;271;p41"/>
          <p:cNvSpPr txBox="1"/>
          <p:nvPr/>
        </p:nvSpPr>
        <p:spPr>
          <a:xfrm>
            <a:off x="321909" y="4747816"/>
            <a:ext cx="8667000" cy="310200"/>
          </a:xfrm>
          <a:prstGeom prst="rect">
            <a:avLst/>
          </a:prstGeom>
          <a:noFill/>
          <a:ln>
            <a:noFill/>
          </a:ln>
        </p:spPr>
        <p:txBody>
          <a:bodyPr spcFirstLastPara="1" wrap="square" lIns="97225" tIns="97225" rIns="97225" bIns="97225"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000" b="0" i="0" u="none" strike="noStrike" cap="none">
              <a:solidFill>
                <a:srgbClr val="000000"/>
              </a:solidFill>
              <a:latin typeface="Arial"/>
              <a:ea typeface="Arial"/>
              <a:cs typeface="Arial"/>
              <a:sym typeface="Arial"/>
            </a:endParaRPr>
          </a:p>
        </p:txBody>
      </p:sp>
      <p:cxnSp>
        <p:nvCxnSpPr>
          <p:cNvPr id="272" name="Google Shape;272;p41"/>
          <p:cNvCxnSpPr/>
          <p:nvPr/>
        </p:nvCxnSpPr>
        <p:spPr>
          <a:xfrm>
            <a:off x="416053" y="4747814"/>
            <a:ext cx="8312100" cy="0"/>
          </a:xfrm>
          <a:prstGeom prst="straightConnector1">
            <a:avLst/>
          </a:prstGeom>
          <a:noFill/>
          <a:ln w="9525" cap="flat" cmpd="sng">
            <a:solidFill>
              <a:srgbClr val="000000"/>
            </a:solidFill>
            <a:prstDash val="solid"/>
            <a:round/>
            <a:headEnd type="none" w="sm" len="sm"/>
            <a:tailEnd type="none" w="sm" len="sm"/>
          </a:ln>
        </p:spPr>
      </p:cxnSp>
      <p:pic>
        <p:nvPicPr>
          <p:cNvPr id="273" name="Google Shape;273;p41"/>
          <p:cNvPicPr preferRelativeResize="0"/>
          <p:nvPr/>
        </p:nvPicPr>
        <p:blipFill rotWithShape="1">
          <a:blip r:embed="rId2">
            <a:alphaModFix/>
          </a:blip>
          <a:srcRect/>
          <a:stretch/>
        </p:blipFill>
        <p:spPr>
          <a:xfrm>
            <a:off x="8515352" y="4790687"/>
            <a:ext cx="224782" cy="224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19"/>
        <p:cNvGrpSpPr/>
        <p:nvPr/>
      </p:nvGrpSpPr>
      <p:grpSpPr>
        <a:xfrm>
          <a:off x="0" y="0"/>
          <a:ext cx="0" cy="0"/>
          <a:chOff x="0" y="0"/>
          <a:chExt cx="0" cy="0"/>
        </a:xfrm>
      </p:grpSpPr>
      <p:cxnSp>
        <p:nvCxnSpPr>
          <p:cNvPr id="20" name="Google Shape;20;p5"/>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21" name="Google Shape;21;p5"/>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pic>
        <p:nvPicPr>
          <p:cNvPr id="22" name="Google Shape;22;p5"/>
          <p:cNvPicPr preferRelativeResize="0"/>
          <p:nvPr/>
        </p:nvPicPr>
        <p:blipFill rotWithShape="1">
          <a:blip r:embed="rId2">
            <a:alphaModFix/>
          </a:blip>
          <a:srcRect/>
          <a:stretch/>
        </p:blipFill>
        <p:spPr>
          <a:xfrm>
            <a:off x="446484" y="536713"/>
            <a:ext cx="1991100" cy="2148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274"/>
        <p:cNvGrpSpPr/>
        <p:nvPr/>
      </p:nvGrpSpPr>
      <p:grpSpPr>
        <a:xfrm>
          <a:off x="0" y="0"/>
          <a:ext cx="0" cy="0"/>
          <a:chOff x="0" y="0"/>
          <a:chExt cx="0" cy="0"/>
        </a:xfrm>
      </p:grpSpPr>
      <p:sp>
        <p:nvSpPr>
          <p:cNvPr id="275" name="Google Shape;275;p42"/>
          <p:cNvSpPr/>
          <p:nvPr/>
        </p:nvSpPr>
        <p:spPr>
          <a:xfrm>
            <a:off x="2075238" y="1461339"/>
            <a:ext cx="6552600" cy="1755600"/>
          </a:xfrm>
          <a:prstGeom prst="rect">
            <a:avLst/>
          </a:prstGeom>
          <a:noFill/>
          <a:ln>
            <a:noFill/>
          </a:ln>
        </p:spPr>
        <p:txBody>
          <a:bodyPr spcFirstLastPara="1" wrap="square" lIns="35675" tIns="35675" rIns="35675" bIns="35675" anchor="ctr" anchorCtr="0">
            <a:noAutofit/>
          </a:bodyPr>
          <a:lstStyle/>
          <a:p>
            <a:pPr marL="76200" marR="0" lvl="0" indent="0" algn="l" rtl="0">
              <a:lnSpc>
                <a:spcPct val="100000"/>
              </a:lnSpc>
              <a:spcBef>
                <a:spcPts val="0"/>
              </a:spcBef>
              <a:spcAft>
                <a:spcPts val="0"/>
              </a:spcAft>
              <a:buClr>
                <a:srgbClr val="000000"/>
              </a:buClr>
              <a:buSzPts val="1300"/>
              <a:buFont typeface="Georgia"/>
              <a:buNone/>
            </a:pPr>
            <a:r>
              <a:rPr lang="en" sz="1300" b="0" i="0" u="none" strike="noStrike" cap="none">
                <a:solidFill>
                  <a:srgbClr val="000000"/>
                </a:solidFill>
                <a:latin typeface="Georgia"/>
                <a:ea typeface="Georgia"/>
                <a:cs typeface="Georgia"/>
                <a:sym typeface="Georgia"/>
              </a:rPr>
              <a:t> </a:t>
            </a:r>
            <a:endParaRPr sz="1000" b="0" i="0" u="none" strike="noStrike" cap="none">
              <a:solidFill>
                <a:srgbClr val="000000"/>
              </a:solidFill>
              <a:latin typeface="Arial"/>
              <a:ea typeface="Arial"/>
              <a:cs typeface="Arial"/>
              <a:sym typeface="Arial"/>
            </a:endParaRPr>
          </a:p>
        </p:txBody>
      </p:sp>
      <p:cxnSp>
        <p:nvCxnSpPr>
          <p:cNvPr id="276" name="Google Shape;276;p42"/>
          <p:cNvCxnSpPr/>
          <p:nvPr/>
        </p:nvCxnSpPr>
        <p:spPr>
          <a:xfrm>
            <a:off x="446486" y="447263"/>
            <a:ext cx="8250900" cy="0"/>
          </a:xfrm>
          <a:prstGeom prst="straightConnector1">
            <a:avLst/>
          </a:prstGeom>
          <a:noFill/>
          <a:ln>
            <a:noFill/>
          </a:ln>
        </p:spPr>
      </p:cxnSp>
      <p:cxnSp>
        <p:nvCxnSpPr>
          <p:cNvPr id="277" name="Google Shape;277;p42"/>
          <p:cNvCxnSpPr/>
          <p:nvPr/>
        </p:nvCxnSpPr>
        <p:spPr>
          <a:xfrm>
            <a:off x="446486" y="858743"/>
            <a:ext cx="8250900" cy="0"/>
          </a:xfrm>
          <a:prstGeom prst="straightConnector1">
            <a:avLst/>
          </a:prstGeom>
          <a:noFill/>
          <a:ln>
            <a:noFill/>
          </a:ln>
        </p:spPr>
      </p:cxnSp>
      <p:cxnSp>
        <p:nvCxnSpPr>
          <p:cNvPr id="278" name="Google Shape;278;p42"/>
          <p:cNvCxnSpPr/>
          <p:nvPr/>
        </p:nvCxnSpPr>
        <p:spPr>
          <a:xfrm rot="10800000" flipH="1">
            <a:off x="2750346" y="3790227"/>
            <a:ext cx="2626200" cy="300"/>
          </a:xfrm>
          <a:prstGeom prst="straightConnector1">
            <a:avLst/>
          </a:prstGeom>
          <a:noFill/>
          <a:ln>
            <a:noFill/>
          </a:ln>
        </p:spPr>
      </p:cxnSp>
      <p:cxnSp>
        <p:nvCxnSpPr>
          <p:cNvPr id="279" name="Google Shape;279;p42"/>
          <p:cNvCxnSpPr/>
          <p:nvPr/>
        </p:nvCxnSpPr>
        <p:spPr>
          <a:xfrm rot="10800000" flipH="1">
            <a:off x="2750346" y="1565676"/>
            <a:ext cx="2626200" cy="300"/>
          </a:xfrm>
          <a:prstGeom prst="straightConnector1">
            <a:avLst/>
          </a:prstGeom>
          <a:noFill/>
          <a:ln>
            <a:noFill/>
          </a:ln>
        </p:spPr>
      </p:cxnSp>
      <p:sp>
        <p:nvSpPr>
          <p:cNvPr id="280" name="Google Shape;280;p42"/>
          <p:cNvSpPr txBox="1">
            <a:spLocks noGrp="1"/>
          </p:cNvSpPr>
          <p:nvPr>
            <p:ph type="title"/>
          </p:nvPr>
        </p:nvSpPr>
        <p:spPr>
          <a:xfrm>
            <a:off x="349720" y="420265"/>
            <a:ext cx="8277900" cy="522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000"/>
              <a:buFont typeface="Oswald"/>
              <a:buNone/>
              <a:defRPr sz="23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
        <p:nvSpPr>
          <p:cNvPr id="281" name="Google Shape;281;p42"/>
          <p:cNvSpPr txBox="1"/>
          <p:nvPr/>
        </p:nvSpPr>
        <p:spPr>
          <a:xfrm>
            <a:off x="321909" y="4747816"/>
            <a:ext cx="8667000" cy="310200"/>
          </a:xfrm>
          <a:prstGeom prst="rect">
            <a:avLst/>
          </a:prstGeom>
          <a:noFill/>
          <a:ln>
            <a:noFill/>
          </a:ln>
        </p:spPr>
        <p:txBody>
          <a:bodyPr spcFirstLastPara="1" wrap="square" lIns="97225" tIns="97225" rIns="97225" bIns="97225"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000" b="0" i="0" u="none" strike="noStrike" cap="none">
              <a:solidFill>
                <a:srgbClr val="000000"/>
              </a:solidFill>
              <a:latin typeface="Arial"/>
              <a:ea typeface="Arial"/>
              <a:cs typeface="Arial"/>
              <a:sym typeface="Arial"/>
            </a:endParaRPr>
          </a:p>
        </p:txBody>
      </p:sp>
      <p:cxnSp>
        <p:nvCxnSpPr>
          <p:cNvPr id="282" name="Google Shape;282;p42"/>
          <p:cNvCxnSpPr/>
          <p:nvPr/>
        </p:nvCxnSpPr>
        <p:spPr>
          <a:xfrm>
            <a:off x="416053" y="4747814"/>
            <a:ext cx="8312100" cy="0"/>
          </a:xfrm>
          <a:prstGeom prst="straightConnector1">
            <a:avLst/>
          </a:prstGeom>
          <a:noFill/>
          <a:ln w="9525" cap="flat" cmpd="sng">
            <a:solidFill>
              <a:srgbClr val="000000"/>
            </a:solidFill>
            <a:prstDash val="solid"/>
            <a:round/>
            <a:headEnd type="none" w="sm" len="sm"/>
            <a:tailEnd type="none" w="sm" len="sm"/>
          </a:ln>
        </p:spPr>
      </p:cxnSp>
      <p:pic>
        <p:nvPicPr>
          <p:cNvPr id="283" name="Google Shape;283;p42"/>
          <p:cNvPicPr preferRelativeResize="0"/>
          <p:nvPr/>
        </p:nvPicPr>
        <p:blipFill rotWithShape="1">
          <a:blip r:embed="rId2">
            <a:alphaModFix/>
          </a:blip>
          <a:srcRect/>
          <a:stretch/>
        </p:blipFill>
        <p:spPr>
          <a:xfrm>
            <a:off x="8515352" y="4790687"/>
            <a:ext cx="224782" cy="224000"/>
          </a:xfrm>
          <a:prstGeom prst="rect">
            <a:avLst/>
          </a:prstGeom>
          <a:noFill/>
          <a:ln>
            <a:noFill/>
          </a:ln>
        </p:spPr>
      </p:pic>
      <p:cxnSp>
        <p:nvCxnSpPr>
          <p:cNvPr id="284" name="Google Shape;284;p42"/>
          <p:cNvCxnSpPr/>
          <p:nvPr/>
        </p:nvCxnSpPr>
        <p:spPr>
          <a:xfrm>
            <a:off x="416053" y="420266"/>
            <a:ext cx="8312100" cy="0"/>
          </a:xfrm>
          <a:prstGeom prst="straightConnector1">
            <a:avLst/>
          </a:prstGeom>
          <a:noFill/>
          <a:ln w="9525" cap="flat" cmpd="sng">
            <a:solidFill>
              <a:srgbClr val="000000"/>
            </a:solidFill>
            <a:prstDash val="solid"/>
            <a:round/>
            <a:headEnd type="none" w="sm" len="sm"/>
            <a:tailEnd type="none" w="sm" len="sm"/>
          </a:ln>
        </p:spPr>
      </p:cxnSp>
      <p:cxnSp>
        <p:nvCxnSpPr>
          <p:cNvPr id="285" name="Google Shape;285;p42"/>
          <p:cNvCxnSpPr/>
          <p:nvPr/>
        </p:nvCxnSpPr>
        <p:spPr>
          <a:xfrm>
            <a:off x="416053" y="858414"/>
            <a:ext cx="8312100" cy="0"/>
          </a:xfrm>
          <a:prstGeom prst="straightConnector1">
            <a:avLst/>
          </a:prstGeom>
          <a:noFill/>
          <a:ln w="9525" cap="flat" cmpd="sng">
            <a:solidFill>
              <a:srgbClr val="000000"/>
            </a:solidFill>
            <a:prstDash val="solid"/>
            <a:round/>
            <a:headEnd type="none" w="sm" len="sm"/>
            <a:tailEnd type="none" w="sm" len="sm"/>
          </a:ln>
        </p:spPr>
      </p:cxnSp>
      <p:pic>
        <p:nvPicPr>
          <p:cNvPr id="286" name="Google Shape;286;p42"/>
          <p:cNvPicPr preferRelativeResize="0"/>
          <p:nvPr/>
        </p:nvPicPr>
        <p:blipFill rotWithShape="1">
          <a:blip r:embed="rId3">
            <a:alphaModFix/>
          </a:blip>
          <a:srcRect/>
          <a:stretch/>
        </p:blipFill>
        <p:spPr>
          <a:xfrm>
            <a:off x="749953" y="2184859"/>
            <a:ext cx="669727" cy="668564"/>
          </a:xfrm>
          <a:prstGeom prst="rect">
            <a:avLst/>
          </a:prstGeom>
          <a:noFill/>
          <a:ln>
            <a:noFill/>
          </a:ln>
        </p:spPr>
      </p:pic>
      <p:sp>
        <p:nvSpPr>
          <p:cNvPr id="287" name="Google Shape;287;p42"/>
          <p:cNvSpPr txBox="1"/>
          <p:nvPr/>
        </p:nvSpPr>
        <p:spPr>
          <a:xfrm>
            <a:off x="672595" y="2303170"/>
            <a:ext cx="824400" cy="574200"/>
          </a:xfrm>
          <a:prstGeom prst="rect">
            <a:avLst/>
          </a:prstGeom>
          <a:noFill/>
          <a:ln>
            <a:noFill/>
          </a:ln>
        </p:spPr>
        <p:txBody>
          <a:bodyPr spcFirstLastPara="1" wrap="square" lIns="64200" tIns="64200" rIns="64200" bIns="64200" anchor="ctr" anchorCtr="0">
            <a:noAutofit/>
          </a:bodyPr>
          <a:lstStyle/>
          <a:p>
            <a:pPr marL="0" marR="0" lvl="0" indent="0" algn="ctr" rtl="0">
              <a:lnSpc>
                <a:spcPct val="12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ACTIVITY</a:t>
            </a:r>
            <a:endParaRPr sz="10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700"/>
              <a:buFont typeface="Arial"/>
              <a:buNone/>
            </a:pPr>
            <a:endParaRPr sz="700" b="0" i="0" u="none" strike="noStrike" cap="none">
              <a:solidFill>
                <a:srgbClr val="FFFFFF"/>
              </a:solidFill>
              <a:latin typeface="Oswald"/>
              <a:ea typeface="Oswald"/>
              <a:cs typeface="Oswald"/>
              <a:sym typeface="Oswald"/>
            </a:endParaRPr>
          </a:p>
        </p:txBody>
      </p:sp>
      <p:cxnSp>
        <p:nvCxnSpPr>
          <p:cNvPr id="288" name="Google Shape;288;p42"/>
          <p:cNvCxnSpPr/>
          <p:nvPr/>
        </p:nvCxnSpPr>
        <p:spPr>
          <a:xfrm rot="10800000">
            <a:off x="1756371" y="1238902"/>
            <a:ext cx="0" cy="3277200"/>
          </a:xfrm>
          <a:prstGeom prst="straightConnector1">
            <a:avLst/>
          </a:prstGeom>
          <a:noFill/>
          <a:ln w="9525" cap="flat" cmpd="sng">
            <a:solidFill>
              <a:srgbClr val="B7B7B7"/>
            </a:solidFill>
            <a:prstDash val="solid"/>
            <a:round/>
            <a:headEnd type="none" w="sm" len="sm"/>
            <a:tailEnd type="none" w="sm" len="sm"/>
          </a:ln>
        </p:spPr>
      </p:cxnSp>
      <p:sp>
        <p:nvSpPr>
          <p:cNvPr id="289" name="Google Shape;289;p42"/>
          <p:cNvSpPr/>
          <p:nvPr/>
        </p:nvSpPr>
        <p:spPr>
          <a:xfrm>
            <a:off x="2102202" y="3060315"/>
            <a:ext cx="2625300" cy="17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Oswald"/>
              <a:buNone/>
            </a:pPr>
            <a:r>
              <a:rPr lang="en" sz="1400" b="1" i="0" u="none" strike="noStrike" cap="none">
                <a:solidFill>
                  <a:srgbClr val="000000"/>
                </a:solidFill>
                <a:latin typeface="Oswald"/>
                <a:ea typeface="Oswald"/>
                <a:cs typeface="Oswald"/>
                <a:sym typeface="Oswald"/>
              </a:rPr>
              <a:t>DELIVERABLES</a:t>
            </a:r>
            <a:endParaRPr sz="1000" b="0" i="0" u="none" strike="noStrike" cap="none">
              <a:solidFill>
                <a:srgbClr val="000000"/>
              </a:solidFill>
              <a:latin typeface="Arial"/>
              <a:ea typeface="Arial"/>
              <a:cs typeface="Arial"/>
              <a:sym typeface="Arial"/>
            </a:endParaRPr>
          </a:p>
        </p:txBody>
      </p:sp>
      <p:sp>
        <p:nvSpPr>
          <p:cNvPr id="290" name="Google Shape;290;p42"/>
          <p:cNvSpPr/>
          <p:nvPr/>
        </p:nvSpPr>
        <p:spPr>
          <a:xfrm>
            <a:off x="2102202" y="1253320"/>
            <a:ext cx="2625300" cy="17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Oswald"/>
              <a:buNone/>
            </a:pPr>
            <a:r>
              <a:rPr lang="en" sz="1400" b="1" i="0" u="none" strike="noStrike" cap="none">
                <a:solidFill>
                  <a:srgbClr val="000000"/>
                </a:solidFill>
                <a:latin typeface="Oswald"/>
                <a:ea typeface="Oswald"/>
                <a:cs typeface="Oswald"/>
                <a:sym typeface="Oswald"/>
              </a:rPr>
              <a:t>DIRECTIONS</a:t>
            </a:r>
            <a:endParaRPr sz="1000" b="0" i="0" u="none" strike="noStrike" cap="none">
              <a:solidFill>
                <a:srgbClr val="000000"/>
              </a:solidFill>
              <a:latin typeface="Arial"/>
              <a:ea typeface="Arial"/>
              <a:cs typeface="Arial"/>
              <a:sym typeface="Arial"/>
            </a:endParaRPr>
          </a:p>
        </p:txBody>
      </p:sp>
      <p:sp>
        <p:nvSpPr>
          <p:cNvPr id="291" name="Google Shape;291;p42"/>
          <p:cNvSpPr txBox="1">
            <a:spLocks noGrp="1"/>
          </p:cNvSpPr>
          <p:nvPr>
            <p:ph type="body" idx="1"/>
          </p:nvPr>
        </p:nvSpPr>
        <p:spPr>
          <a:xfrm>
            <a:off x="2075238" y="1590998"/>
            <a:ext cx="5996100" cy="1286400"/>
          </a:xfrm>
          <a:prstGeom prst="rect">
            <a:avLst/>
          </a:prstGeom>
          <a:noFill/>
          <a:ln>
            <a:noFill/>
          </a:ln>
        </p:spPr>
        <p:txBody>
          <a:bodyPr spcFirstLastPara="1" wrap="square" lIns="91425" tIns="91425" rIns="91425" bIns="91425" anchor="t" anchorCtr="0"/>
          <a:lstStyle>
            <a:lvl1pPr marL="457200" marR="0" lvl="0" indent="-311150" algn="l" rtl="0">
              <a:lnSpc>
                <a:spcPct val="100000"/>
              </a:lnSpc>
              <a:spcBef>
                <a:spcPts val="0"/>
              </a:spcBef>
              <a:spcAft>
                <a:spcPts val="0"/>
              </a:spcAft>
              <a:buClr>
                <a:schemeClr val="dk1"/>
              </a:buClr>
              <a:buSzPts val="1300"/>
              <a:buFont typeface="Calibri"/>
              <a:buAutoNum type="arabicPeriod"/>
              <a:defRPr sz="13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40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2pPr>
            <a:lvl3pPr marL="1371600" marR="0" lvl="2" indent="-317500" algn="l" rtl="0">
              <a:lnSpc>
                <a:spcPct val="114000"/>
              </a:lnSpc>
              <a:spcBef>
                <a:spcPts val="400"/>
              </a:spcBef>
              <a:spcAft>
                <a:spcPts val="0"/>
              </a:spcAft>
              <a:buClr>
                <a:schemeClr val="dk1"/>
              </a:buClr>
              <a:buSzPts val="1400"/>
              <a:buFont typeface="Calibri"/>
              <a:buAutoNum type="arabicPeriod"/>
              <a:defRPr sz="1400" b="0" i="0" u="none" strike="noStrike" cap="none">
                <a:solidFill>
                  <a:schemeClr val="dk1"/>
                </a:solidFill>
                <a:latin typeface="Georgia"/>
                <a:ea typeface="Georgia"/>
                <a:cs typeface="Georgia"/>
                <a:sym typeface="Georgia"/>
              </a:defRPr>
            </a:lvl3pPr>
            <a:lvl4pPr marL="1828800" marR="0" lvl="3" indent="-311150" algn="l" rtl="0">
              <a:lnSpc>
                <a:spcPct val="114000"/>
              </a:lnSpc>
              <a:spcBef>
                <a:spcPts val="0"/>
              </a:spcBef>
              <a:spcAft>
                <a:spcPts val="0"/>
              </a:spcAft>
              <a:buClr>
                <a:schemeClr val="dk1"/>
              </a:buClr>
              <a:buSzPts val="1300"/>
              <a:buFont typeface="Calibri"/>
              <a:buAutoNum type="arabicPeriod"/>
              <a:defRPr sz="1300" b="0" i="0" u="none" strike="noStrike" cap="none">
                <a:solidFill>
                  <a:schemeClr val="dk1"/>
                </a:solidFill>
                <a:latin typeface="Georgia"/>
                <a:ea typeface="Georgia"/>
                <a:cs typeface="Georgia"/>
                <a:sym typeface="Georgia"/>
              </a:defRPr>
            </a:lvl4pPr>
            <a:lvl5pPr marL="2286000" marR="0" lvl="4" indent="-292100" algn="l" rtl="0">
              <a:lnSpc>
                <a:spcPct val="114000"/>
              </a:lnSpc>
              <a:spcBef>
                <a:spcPts val="0"/>
              </a:spcBef>
              <a:spcAft>
                <a:spcPts val="0"/>
              </a:spcAft>
              <a:buClr>
                <a:schemeClr val="dk1"/>
              </a:buClr>
              <a:buSzPts val="1000"/>
              <a:buFont typeface="Calibri"/>
              <a:buAutoNum type="arabicPeriod"/>
              <a:defRPr sz="1000" b="0" i="0" u="none" strike="noStrike" cap="none">
                <a:solidFill>
                  <a:schemeClr val="dk1"/>
                </a:solidFill>
                <a:latin typeface="Georgia"/>
                <a:ea typeface="Georgia"/>
                <a:cs typeface="Georgia"/>
                <a:sym typeface="Georgia"/>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292" name="Google Shape;292;p42"/>
          <p:cNvSpPr txBox="1">
            <a:spLocks noGrp="1"/>
          </p:cNvSpPr>
          <p:nvPr>
            <p:ph type="body" idx="2"/>
          </p:nvPr>
        </p:nvSpPr>
        <p:spPr>
          <a:xfrm>
            <a:off x="2102202" y="3346420"/>
            <a:ext cx="5996100" cy="1169700"/>
          </a:xfrm>
          <a:prstGeom prst="rect">
            <a:avLst/>
          </a:prstGeom>
          <a:noFill/>
          <a:ln>
            <a:noFill/>
          </a:ln>
        </p:spPr>
        <p:txBody>
          <a:bodyPr spcFirstLastPara="1" wrap="square" lIns="91425" tIns="91425" rIns="91425" bIns="91425" anchor="t" anchorCtr="0"/>
          <a:lstStyle>
            <a:lvl1pPr marL="457200" marR="0" lvl="0" indent="-311150" algn="l" rtl="0">
              <a:lnSpc>
                <a:spcPct val="100000"/>
              </a:lnSpc>
              <a:spcBef>
                <a:spcPts val="0"/>
              </a:spcBef>
              <a:spcAft>
                <a:spcPts val="0"/>
              </a:spcAft>
              <a:buClr>
                <a:schemeClr val="dk1"/>
              </a:buClr>
              <a:buSzPts val="1300"/>
              <a:buFont typeface="Calibri"/>
              <a:buAutoNum type="arabicPeriod"/>
              <a:defRPr sz="13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40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2pPr>
            <a:lvl3pPr marL="1371600" marR="0" lvl="2" indent="-317500" algn="l" rtl="0">
              <a:lnSpc>
                <a:spcPct val="114000"/>
              </a:lnSpc>
              <a:spcBef>
                <a:spcPts val="400"/>
              </a:spcBef>
              <a:spcAft>
                <a:spcPts val="0"/>
              </a:spcAft>
              <a:buClr>
                <a:schemeClr val="dk1"/>
              </a:buClr>
              <a:buSzPts val="1400"/>
              <a:buFont typeface="Calibri"/>
              <a:buAutoNum type="arabicPeriod"/>
              <a:defRPr sz="1400" b="0" i="0" u="none" strike="noStrike" cap="none">
                <a:solidFill>
                  <a:schemeClr val="dk1"/>
                </a:solidFill>
                <a:latin typeface="Georgia"/>
                <a:ea typeface="Georgia"/>
                <a:cs typeface="Georgia"/>
                <a:sym typeface="Georgia"/>
              </a:defRPr>
            </a:lvl3pPr>
            <a:lvl4pPr marL="1828800" marR="0" lvl="3" indent="-311150" algn="l" rtl="0">
              <a:lnSpc>
                <a:spcPct val="114000"/>
              </a:lnSpc>
              <a:spcBef>
                <a:spcPts val="0"/>
              </a:spcBef>
              <a:spcAft>
                <a:spcPts val="0"/>
              </a:spcAft>
              <a:buClr>
                <a:schemeClr val="dk1"/>
              </a:buClr>
              <a:buSzPts val="1300"/>
              <a:buFont typeface="Calibri"/>
              <a:buAutoNum type="arabicPeriod"/>
              <a:defRPr sz="1300" b="0" i="0" u="none" strike="noStrike" cap="none">
                <a:solidFill>
                  <a:schemeClr val="dk1"/>
                </a:solidFill>
                <a:latin typeface="Georgia"/>
                <a:ea typeface="Georgia"/>
                <a:cs typeface="Georgia"/>
                <a:sym typeface="Georgia"/>
              </a:defRPr>
            </a:lvl4pPr>
            <a:lvl5pPr marL="2286000" marR="0" lvl="4" indent="-292100" algn="l" rtl="0">
              <a:lnSpc>
                <a:spcPct val="114000"/>
              </a:lnSpc>
              <a:spcBef>
                <a:spcPts val="0"/>
              </a:spcBef>
              <a:spcAft>
                <a:spcPts val="0"/>
              </a:spcAft>
              <a:buClr>
                <a:schemeClr val="dk1"/>
              </a:buClr>
              <a:buSzPts val="1000"/>
              <a:buFont typeface="Calibri"/>
              <a:buAutoNum type="arabicPeriod"/>
              <a:defRPr sz="1000" b="0" i="0" u="none" strike="noStrike" cap="none">
                <a:solidFill>
                  <a:schemeClr val="dk1"/>
                </a:solidFill>
                <a:latin typeface="Georgia"/>
                <a:ea typeface="Georgia"/>
                <a:cs typeface="Georgia"/>
                <a:sym typeface="Georgia"/>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olution">
  <p:cSld name="Solution">
    <p:spTree>
      <p:nvGrpSpPr>
        <p:cNvPr id="1" name="Shape 293"/>
        <p:cNvGrpSpPr/>
        <p:nvPr/>
      </p:nvGrpSpPr>
      <p:grpSpPr>
        <a:xfrm>
          <a:off x="0" y="0"/>
          <a:ext cx="0" cy="0"/>
          <a:chOff x="0" y="0"/>
          <a:chExt cx="0" cy="0"/>
        </a:xfrm>
      </p:grpSpPr>
      <p:sp>
        <p:nvSpPr>
          <p:cNvPr id="294" name="Google Shape;294;p43"/>
          <p:cNvSpPr/>
          <p:nvPr/>
        </p:nvSpPr>
        <p:spPr>
          <a:xfrm>
            <a:off x="2075238" y="1461339"/>
            <a:ext cx="6552600" cy="1755600"/>
          </a:xfrm>
          <a:prstGeom prst="rect">
            <a:avLst/>
          </a:prstGeom>
          <a:noFill/>
          <a:ln>
            <a:noFill/>
          </a:ln>
        </p:spPr>
        <p:txBody>
          <a:bodyPr spcFirstLastPara="1" wrap="square" lIns="35675" tIns="35675" rIns="35675" bIns="35675" anchor="ctr" anchorCtr="0">
            <a:noAutofit/>
          </a:bodyPr>
          <a:lstStyle/>
          <a:p>
            <a:pPr marL="76200" marR="0" lvl="0" indent="0" algn="l" rtl="0">
              <a:lnSpc>
                <a:spcPct val="100000"/>
              </a:lnSpc>
              <a:spcBef>
                <a:spcPts val="0"/>
              </a:spcBef>
              <a:spcAft>
                <a:spcPts val="0"/>
              </a:spcAft>
              <a:buClr>
                <a:srgbClr val="000000"/>
              </a:buClr>
              <a:buSzPts val="1300"/>
              <a:buFont typeface="Georgia"/>
              <a:buNone/>
            </a:pPr>
            <a:r>
              <a:rPr lang="en" sz="1300" b="0" i="0" u="none" strike="noStrike" cap="none">
                <a:solidFill>
                  <a:srgbClr val="000000"/>
                </a:solidFill>
                <a:latin typeface="Georgia"/>
                <a:ea typeface="Georgia"/>
                <a:cs typeface="Georgia"/>
                <a:sym typeface="Georgia"/>
              </a:rPr>
              <a:t> </a:t>
            </a:r>
            <a:endParaRPr sz="1000" b="0" i="0" u="none" strike="noStrike" cap="none">
              <a:solidFill>
                <a:srgbClr val="000000"/>
              </a:solidFill>
              <a:latin typeface="Arial"/>
              <a:ea typeface="Arial"/>
              <a:cs typeface="Arial"/>
              <a:sym typeface="Arial"/>
            </a:endParaRPr>
          </a:p>
        </p:txBody>
      </p:sp>
      <p:cxnSp>
        <p:nvCxnSpPr>
          <p:cNvPr id="295" name="Google Shape;295;p43"/>
          <p:cNvCxnSpPr/>
          <p:nvPr/>
        </p:nvCxnSpPr>
        <p:spPr>
          <a:xfrm>
            <a:off x="446486" y="447263"/>
            <a:ext cx="8250900" cy="0"/>
          </a:xfrm>
          <a:prstGeom prst="straightConnector1">
            <a:avLst/>
          </a:prstGeom>
          <a:noFill/>
          <a:ln>
            <a:noFill/>
          </a:ln>
        </p:spPr>
      </p:cxnSp>
      <p:cxnSp>
        <p:nvCxnSpPr>
          <p:cNvPr id="296" name="Google Shape;296;p43"/>
          <p:cNvCxnSpPr/>
          <p:nvPr/>
        </p:nvCxnSpPr>
        <p:spPr>
          <a:xfrm>
            <a:off x="446486" y="858743"/>
            <a:ext cx="8250900" cy="0"/>
          </a:xfrm>
          <a:prstGeom prst="straightConnector1">
            <a:avLst/>
          </a:prstGeom>
          <a:noFill/>
          <a:ln>
            <a:noFill/>
          </a:ln>
        </p:spPr>
      </p:cxnSp>
      <p:cxnSp>
        <p:nvCxnSpPr>
          <p:cNvPr id="297" name="Google Shape;297;p43"/>
          <p:cNvCxnSpPr/>
          <p:nvPr/>
        </p:nvCxnSpPr>
        <p:spPr>
          <a:xfrm rot="10800000" flipH="1">
            <a:off x="2750346" y="3790227"/>
            <a:ext cx="2626200" cy="300"/>
          </a:xfrm>
          <a:prstGeom prst="straightConnector1">
            <a:avLst/>
          </a:prstGeom>
          <a:noFill/>
          <a:ln>
            <a:noFill/>
          </a:ln>
        </p:spPr>
      </p:cxnSp>
      <p:cxnSp>
        <p:nvCxnSpPr>
          <p:cNvPr id="298" name="Google Shape;298;p43"/>
          <p:cNvCxnSpPr/>
          <p:nvPr/>
        </p:nvCxnSpPr>
        <p:spPr>
          <a:xfrm rot="10800000" flipH="1">
            <a:off x="2750346" y="1565676"/>
            <a:ext cx="2626200" cy="300"/>
          </a:xfrm>
          <a:prstGeom prst="straightConnector1">
            <a:avLst/>
          </a:prstGeom>
          <a:noFill/>
          <a:ln>
            <a:noFill/>
          </a:ln>
        </p:spPr>
      </p:cxnSp>
      <p:sp>
        <p:nvSpPr>
          <p:cNvPr id="299" name="Google Shape;299;p43"/>
          <p:cNvSpPr txBox="1">
            <a:spLocks noGrp="1"/>
          </p:cNvSpPr>
          <p:nvPr>
            <p:ph type="title"/>
          </p:nvPr>
        </p:nvSpPr>
        <p:spPr>
          <a:xfrm>
            <a:off x="349720" y="420265"/>
            <a:ext cx="8277900" cy="522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000"/>
              <a:buFont typeface="Oswald"/>
              <a:buNone/>
              <a:defRPr sz="23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
        <p:nvSpPr>
          <p:cNvPr id="300" name="Google Shape;300;p43"/>
          <p:cNvSpPr txBox="1"/>
          <p:nvPr/>
        </p:nvSpPr>
        <p:spPr>
          <a:xfrm>
            <a:off x="321909" y="4747816"/>
            <a:ext cx="8667000" cy="310200"/>
          </a:xfrm>
          <a:prstGeom prst="rect">
            <a:avLst/>
          </a:prstGeom>
          <a:noFill/>
          <a:ln>
            <a:noFill/>
          </a:ln>
        </p:spPr>
        <p:txBody>
          <a:bodyPr spcFirstLastPara="1" wrap="square" lIns="97225" tIns="97225" rIns="97225" bIns="97225"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000" b="0" i="0" u="none" strike="noStrike" cap="none">
              <a:solidFill>
                <a:srgbClr val="000000"/>
              </a:solidFill>
              <a:latin typeface="Arial"/>
              <a:ea typeface="Arial"/>
              <a:cs typeface="Arial"/>
              <a:sym typeface="Arial"/>
            </a:endParaRPr>
          </a:p>
        </p:txBody>
      </p:sp>
      <p:cxnSp>
        <p:nvCxnSpPr>
          <p:cNvPr id="301" name="Google Shape;301;p43"/>
          <p:cNvCxnSpPr/>
          <p:nvPr/>
        </p:nvCxnSpPr>
        <p:spPr>
          <a:xfrm>
            <a:off x="416053" y="4747814"/>
            <a:ext cx="8312100" cy="0"/>
          </a:xfrm>
          <a:prstGeom prst="straightConnector1">
            <a:avLst/>
          </a:prstGeom>
          <a:noFill/>
          <a:ln w="9525" cap="flat" cmpd="sng">
            <a:solidFill>
              <a:srgbClr val="000000"/>
            </a:solidFill>
            <a:prstDash val="solid"/>
            <a:round/>
            <a:headEnd type="none" w="sm" len="sm"/>
            <a:tailEnd type="none" w="sm" len="sm"/>
          </a:ln>
        </p:spPr>
      </p:cxnSp>
      <p:pic>
        <p:nvPicPr>
          <p:cNvPr id="302" name="Google Shape;302;p43"/>
          <p:cNvPicPr preferRelativeResize="0"/>
          <p:nvPr/>
        </p:nvPicPr>
        <p:blipFill rotWithShape="1">
          <a:blip r:embed="rId2">
            <a:alphaModFix/>
          </a:blip>
          <a:srcRect/>
          <a:stretch/>
        </p:blipFill>
        <p:spPr>
          <a:xfrm>
            <a:off x="8515352" y="4790687"/>
            <a:ext cx="224782" cy="224000"/>
          </a:xfrm>
          <a:prstGeom prst="rect">
            <a:avLst/>
          </a:prstGeom>
          <a:noFill/>
          <a:ln>
            <a:noFill/>
          </a:ln>
        </p:spPr>
      </p:pic>
      <p:cxnSp>
        <p:nvCxnSpPr>
          <p:cNvPr id="303" name="Google Shape;303;p43"/>
          <p:cNvCxnSpPr/>
          <p:nvPr/>
        </p:nvCxnSpPr>
        <p:spPr>
          <a:xfrm>
            <a:off x="416053" y="420266"/>
            <a:ext cx="8312100" cy="0"/>
          </a:xfrm>
          <a:prstGeom prst="straightConnector1">
            <a:avLst/>
          </a:prstGeom>
          <a:noFill/>
          <a:ln w="9525" cap="flat" cmpd="sng">
            <a:solidFill>
              <a:srgbClr val="000000"/>
            </a:solidFill>
            <a:prstDash val="solid"/>
            <a:round/>
            <a:headEnd type="none" w="sm" len="sm"/>
            <a:tailEnd type="none" w="sm" len="sm"/>
          </a:ln>
        </p:spPr>
      </p:cxnSp>
      <p:cxnSp>
        <p:nvCxnSpPr>
          <p:cNvPr id="304" name="Google Shape;304;p43"/>
          <p:cNvCxnSpPr/>
          <p:nvPr/>
        </p:nvCxnSpPr>
        <p:spPr>
          <a:xfrm>
            <a:off x="416053" y="858414"/>
            <a:ext cx="8312100" cy="0"/>
          </a:xfrm>
          <a:prstGeom prst="straightConnector1">
            <a:avLst/>
          </a:prstGeom>
          <a:noFill/>
          <a:ln w="9525" cap="flat" cmpd="sng">
            <a:solidFill>
              <a:srgbClr val="000000"/>
            </a:solidFill>
            <a:prstDash val="solid"/>
            <a:round/>
            <a:headEnd type="none" w="sm" len="sm"/>
            <a:tailEnd type="none" w="sm" len="sm"/>
          </a:ln>
        </p:spPr>
      </p:cxnSp>
      <p:pic>
        <p:nvPicPr>
          <p:cNvPr id="305" name="Google Shape;305;p43"/>
          <p:cNvPicPr preferRelativeResize="0"/>
          <p:nvPr/>
        </p:nvPicPr>
        <p:blipFill rotWithShape="1">
          <a:blip r:embed="rId3">
            <a:alphaModFix/>
          </a:blip>
          <a:srcRect/>
          <a:stretch/>
        </p:blipFill>
        <p:spPr>
          <a:xfrm>
            <a:off x="749953" y="2184859"/>
            <a:ext cx="669727" cy="668564"/>
          </a:xfrm>
          <a:prstGeom prst="rect">
            <a:avLst/>
          </a:prstGeom>
          <a:noFill/>
          <a:ln>
            <a:noFill/>
          </a:ln>
        </p:spPr>
      </p:pic>
      <p:sp>
        <p:nvSpPr>
          <p:cNvPr id="306" name="Google Shape;306;p43"/>
          <p:cNvSpPr txBox="1"/>
          <p:nvPr/>
        </p:nvSpPr>
        <p:spPr>
          <a:xfrm>
            <a:off x="672595" y="2184859"/>
            <a:ext cx="824400" cy="692700"/>
          </a:xfrm>
          <a:prstGeom prst="rect">
            <a:avLst/>
          </a:prstGeom>
          <a:noFill/>
          <a:ln>
            <a:noFill/>
          </a:ln>
        </p:spPr>
        <p:txBody>
          <a:bodyPr spcFirstLastPara="1" wrap="square" lIns="64200" tIns="64200" rIns="64200" bIns="64200" anchor="ctr" anchorCtr="0">
            <a:noAutofit/>
          </a:bodyPr>
          <a:lstStyle/>
          <a:p>
            <a:pPr marL="0" marR="0" lvl="0" indent="0" algn="ctr" rtl="0">
              <a:lnSpc>
                <a:spcPct val="12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SOLUTION</a:t>
            </a:r>
            <a:endParaRPr sz="700" b="0" i="0" u="none" strike="noStrike" cap="none">
              <a:solidFill>
                <a:srgbClr val="FFFFFF"/>
              </a:solidFill>
              <a:latin typeface="Oswald"/>
              <a:ea typeface="Oswald"/>
              <a:cs typeface="Oswald"/>
              <a:sym typeface="Oswald"/>
            </a:endParaRPr>
          </a:p>
        </p:txBody>
      </p:sp>
      <p:cxnSp>
        <p:nvCxnSpPr>
          <p:cNvPr id="307" name="Google Shape;307;p43"/>
          <p:cNvCxnSpPr/>
          <p:nvPr/>
        </p:nvCxnSpPr>
        <p:spPr>
          <a:xfrm rot="10800000">
            <a:off x="1756371" y="1238902"/>
            <a:ext cx="0" cy="3277200"/>
          </a:xfrm>
          <a:prstGeom prst="straightConnector1">
            <a:avLst/>
          </a:prstGeom>
          <a:noFill/>
          <a:ln w="9525" cap="flat" cmpd="sng">
            <a:solidFill>
              <a:srgbClr val="B7B7B7"/>
            </a:solidFill>
            <a:prstDash val="solid"/>
            <a:round/>
            <a:headEnd type="none" w="sm" len="sm"/>
            <a:tailEnd type="none" w="sm" len="sm"/>
          </a:ln>
        </p:spPr>
      </p:cxnSp>
      <p:sp>
        <p:nvSpPr>
          <p:cNvPr id="308" name="Google Shape;308;p43"/>
          <p:cNvSpPr/>
          <p:nvPr/>
        </p:nvSpPr>
        <p:spPr>
          <a:xfrm>
            <a:off x="2102202" y="1253320"/>
            <a:ext cx="2625300" cy="17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Oswald"/>
              <a:buNone/>
            </a:pPr>
            <a:r>
              <a:rPr lang="en" sz="1400" b="1" i="0" u="none" strike="noStrike" cap="none">
                <a:solidFill>
                  <a:srgbClr val="000000"/>
                </a:solidFill>
                <a:latin typeface="Oswald"/>
                <a:ea typeface="Oswald"/>
                <a:cs typeface="Oswald"/>
                <a:sym typeface="Oswald"/>
              </a:rPr>
              <a:t>SOLUTION</a:t>
            </a:r>
            <a:endParaRPr sz="1000" b="0" i="0" u="none" strike="noStrike" cap="none">
              <a:solidFill>
                <a:srgbClr val="000000"/>
              </a:solidFill>
              <a:latin typeface="Arial"/>
              <a:ea typeface="Arial"/>
              <a:cs typeface="Arial"/>
              <a:sym typeface="Arial"/>
            </a:endParaRPr>
          </a:p>
        </p:txBody>
      </p:sp>
      <p:sp>
        <p:nvSpPr>
          <p:cNvPr id="309" name="Google Shape;309;p43"/>
          <p:cNvSpPr txBox="1">
            <a:spLocks noGrp="1"/>
          </p:cNvSpPr>
          <p:nvPr>
            <p:ph type="body" idx="1"/>
          </p:nvPr>
        </p:nvSpPr>
        <p:spPr>
          <a:xfrm>
            <a:off x="2075238" y="1590998"/>
            <a:ext cx="5996100" cy="2925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1"/>
              </a:buClr>
              <a:buSzPts val="2000"/>
              <a:buFont typeface="Calibri"/>
              <a:buNone/>
              <a:defRPr sz="13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400"/>
              </a:spcBef>
              <a:spcAft>
                <a:spcPts val="0"/>
              </a:spcAft>
              <a:buClr>
                <a:schemeClr val="dk1"/>
              </a:buClr>
              <a:buSzPts val="1800"/>
              <a:buFont typeface="Calibri"/>
              <a:buAutoNum type="arabicPeriod"/>
              <a:defRPr sz="1800" b="0" i="0" u="none" strike="noStrike" cap="none">
                <a:solidFill>
                  <a:schemeClr val="dk1"/>
                </a:solidFill>
                <a:latin typeface="Georgia"/>
                <a:ea typeface="Georgia"/>
                <a:cs typeface="Georgia"/>
                <a:sym typeface="Georgia"/>
              </a:defRPr>
            </a:lvl2pPr>
            <a:lvl3pPr marL="1371600" marR="0" lvl="2" indent="-317500" algn="l" rtl="0">
              <a:lnSpc>
                <a:spcPct val="114000"/>
              </a:lnSpc>
              <a:spcBef>
                <a:spcPts val="400"/>
              </a:spcBef>
              <a:spcAft>
                <a:spcPts val="0"/>
              </a:spcAft>
              <a:buClr>
                <a:schemeClr val="dk1"/>
              </a:buClr>
              <a:buSzPts val="1400"/>
              <a:buFont typeface="Calibri"/>
              <a:buAutoNum type="arabicPeriod"/>
              <a:defRPr sz="1400" b="0" i="0" u="none" strike="noStrike" cap="none">
                <a:solidFill>
                  <a:schemeClr val="dk1"/>
                </a:solidFill>
                <a:latin typeface="Georgia"/>
                <a:ea typeface="Georgia"/>
                <a:cs typeface="Georgia"/>
                <a:sym typeface="Georgia"/>
              </a:defRPr>
            </a:lvl3pPr>
            <a:lvl4pPr marL="1828800" marR="0" lvl="3" indent="-311150" algn="l" rtl="0">
              <a:lnSpc>
                <a:spcPct val="114000"/>
              </a:lnSpc>
              <a:spcBef>
                <a:spcPts val="0"/>
              </a:spcBef>
              <a:spcAft>
                <a:spcPts val="0"/>
              </a:spcAft>
              <a:buClr>
                <a:schemeClr val="dk1"/>
              </a:buClr>
              <a:buSzPts val="1300"/>
              <a:buFont typeface="Calibri"/>
              <a:buAutoNum type="arabicPeriod"/>
              <a:defRPr sz="1300" b="0" i="0" u="none" strike="noStrike" cap="none">
                <a:solidFill>
                  <a:schemeClr val="dk1"/>
                </a:solidFill>
                <a:latin typeface="Georgia"/>
                <a:ea typeface="Georgia"/>
                <a:cs typeface="Georgia"/>
                <a:sym typeface="Georgia"/>
              </a:defRPr>
            </a:lvl4pPr>
            <a:lvl5pPr marL="2286000" marR="0" lvl="4" indent="-292100" algn="l" rtl="0">
              <a:lnSpc>
                <a:spcPct val="114000"/>
              </a:lnSpc>
              <a:spcBef>
                <a:spcPts val="0"/>
              </a:spcBef>
              <a:spcAft>
                <a:spcPts val="0"/>
              </a:spcAft>
              <a:buClr>
                <a:schemeClr val="dk1"/>
              </a:buClr>
              <a:buSzPts val="1000"/>
              <a:buFont typeface="Calibri"/>
              <a:buAutoNum type="arabicPeriod"/>
              <a:defRPr sz="1000" b="0" i="0" u="none" strike="noStrike" cap="none">
                <a:solidFill>
                  <a:schemeClr val="dk1"/>
                </a:solidFill>
                <a:latin typeface="Georgia"/>
                <a:ea typeface="Georgia"/>
                <a:cs typeface="Georgia"/>
                <a:sym typeface="Georgia"/>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310"/>
        <p:cNvGrpSpPr/>
        <p:nvPr/>
      </p:nvGrpSpPr>
      <p:grpSpPr>
        <a:xfrm>
          <a:off x="0" y="0"/>
          <a:ext cx="0" cy="0"/>
          <a:chOff x="0" y="0"/>
          <a:chExt cx="0" cy="0"/>
        </a:xfrm>
      </p:grpSpPr>
      <p:cxnSp>
        <p:nvCxnSpPr>
          <p:cNvPr id="311" name="Google Shape;311;p44"/>
          <p:cNvCxnSpPr/>
          <p:nvPr/>
        </p:nvCxnSpPr>
        <p:spPr>
          <a:xfrm>
            <a:off x="416053" y="447263"/>
            <a:ext cx="8312100" cy="0"/>
          </a:xfrm>
          <a:prstGeom prst="straightConnector1">
            <a:avLst/>
          </a:prstGeom>
          <a:noFill/>
          <a:ln w="12700" cap="flat" cmpd="sng">
            <a:solidFill>
              <a:srgbClr val="FFFFFF"/>
            </a:solidFill>
            <a:prstDash val="solid"/>
            <a:miter lim="8000"/>
            <a:headEnd type="none" w="sm" len="sm"/>
            <a:tailEnd type="none" w="sm" len="sm"/>
          </a:ln>
        </p:spPr>
      </p:cxnSp>
      <p:cxnSp>
        <p:nvCxnSpPr>
          <p:cNvPr id="312" name="Google Shape;312;p44"/>
          <p:cNvCxnSpPr/>
          <p:nvPr/>
        </p:nvCxnSpPr>
        <p:spPr>
          <a:xfrm>
            <a:off x="416053" y="858743"/>
            <a:ext cx="8312100" cy="0"/>
          </a:xfrm>
          <a:prstGeom prst="straightConnector1">
            <a:avLst/>
          </a:prstGeom>
          <a:noFill/>
          <a:ln w="12700" cap="flat" cmpd="sng">
            <a:solidFill>
              <a:srgbClr val="FFFFFF"/>
            </a:solidFill>
            <a:prstDash val="solid"/>
            <a:miter lim="8000"/>
            <a:headEnd type="none" w="sm" len="sm"/>
            <a:tailEnd type="none" w="sm" len="sm"/>
          </a:ln>
        </p:spPr>
      </p:cxnSp>
      <p:sp>
        <p:nvSpPr>
          <p:cNvPr id="313" name="Google Shape;313;p44"/>
          <p:cNvSpPr txBox="1"/>
          <p:nvPr/>
        </p:nvSpPr>
        <p:spPr>
          <a:xfrm>
            <a:off x="328631" y="4753685"/>
            <a:ext cx="8127300" cy="294900"/>
          </a:xfrm>
          <a:prstGeom prst="rect">
            <a:avLst/>
          </a:prstGeom>
          <a:noFill/>
          <a:ln>
            <a:noFill/>
          </a:ln>
        </p:spPr>
        <p:txBody>
          <a:bodyPr spcFirstLastPara="1" wrap="square" lIns="91150" tIns="91150" rIns="91150" bIns="91150" anchor="t" anchorCtr="0">
            <a:noAutofit/>
          </a:bodyPr>
          <a:lstStyle/>
          <a:p>
            <a:pPr marL="0" marR="0" lvl="0" indent="0" algn="l" rtl="0">
              <a:lnSpc>
                <a:spcPct val="100000"/>
              </a:lnSpc>
              <a:spcBef>
                <a:spcPts val="0"/>
              </a:spcBef>
              <a:spcAft>
                <a:spcPts val="0"/>
              </a:spcAft>
              <a:buClr>
                <a:srgbClr val="FFFFFF"/>
              </a:buClr>
              <a:buSzPts val="800"/>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000" b="0" i="0" u="none" strike="noStrike" cap="none">
              <a:solidFill>
                <a:srgbClr val="000000"/>
              </a:solidFill>
              <a:latin typeface="Arial"/>
              <a:ea typeface="Arial"/>
              <a:cs typeface="Arial"/>
              <a:sym typeface="Arial"/>
            </a:endParaRPr>
          </a:p>
        </p:txBody>
      </p:sp>
      <p:cxnSp>
        <p:nvCxnSpPr>
          <p:cNvPr id="314" name="Google Shape;314;p44"/>
          <p:cNvCxnSpPr/>
          <p:nvPr/>
        </p:nvCxnSpPr>
        <p:spPr>
          <a:xfrm>
            <a:off x="416053" y="4744740"/>
            <a:ext cx="8312100" cy="0"/>
          </a:xfrm>
          <a:prstGeom prst="straightConnector1">
            <a:avLst/>
          </a:prstGeom>
          <a:noFill/>
          <a:ln w="9525" cap="flat" cmpd="sng">
            <a:solidFill>
              <a:srgbClr val="FFFFFF"/>
            </a:solidFill>
            <a:prstDash val="solid"/>
            <a:round/>
            <a:headEnd type="none" w="sm" len="sm"/>
            <a:tailEnd type="none" w="sm" len="sm"/>
          </a:ln>
        </p:spPr>
      </p:cxnSp>
      <p:pic>
        <p:nvPicPr>
          <p:cNvPr id="315" name="Google Shape;315;p44"/>
          <p:cNvPicPr preferRelativeResize="0"/>
          <p:nvPr/>
        </p:nvPicPr>
        <p:blipFill rotWithShape="1">
          <a:blip r:embed="rId2">
            <a:alphaModFix/>
          </a:blip>
          <a:srcRect/>
          <a:stretch/>
        </p:blipFill>
        <p:spPr>
          <a:xfrm>
            <a:off x="8522035" y="4798275"/>
            <a:ext cx="205723" cy="205366"/>
          </a:xfrm>
          <a:prstGeom prst="rect">
            <a:avLst/>
          </a:prstGeom>
          <a:noFill/>
          <a:ln>
            <a:noFill/>
          </a:ln>
        </p:spPr>
      </p:pic>
      <p:sp>
        <p:nvSpPr>
          <p:cNvPr id="316" name="Google Shape;316;p44"/>
          <p:cNvSpPr txBox="1">
            <a:spLocks noGrp="1"/>
          </p:cNvSpPr>
          <p:nvPr>
            <p:ph type="title"/>
          </p:nvPr>
        </p:nvSpPr>
        <p:spPr>
          <a:xfrm>
            <a:off x="348699" y="447262"/>
            <a:ext cx="8324100" cy="4650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lt1"/>
              </a:buClr>
              <a:buSzPts val="1000"/>
              <a:buFont typeface="Oswald"/>
              <a:buNone/>
              <a:defRPr sz="2300" b="1"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
        <p:nvSpPr>
          <p:cNvPr id="317" name="Google Shape;317;p44"/>
          <p:cNvSpPr txBox="1">
            <a:spLocks noGrp="1"/>
          </p:cNvSpPr>
          <p:nvPr>
            <p:ph type="body" idx="1"/>
          </p:nvPr>
        </p:nvSpPr>
        <p:spPr>
          <a:xfrm>
            <a:off x="334327" y="1030489"/>
            <a:ext cx="8378700" cy="3676500"/>
          </a:xfrm>
          <a:prstGeom prst="rect">
            <a:avLst/>
          </a:prstGeom>
          <a:noFill/>
          <a:ln>
            <a:noFill/>
          </a:ln>
        </p:spPr>
        <p:txBody>
          <a:bodyPr spcFirstLastPara="1" wrap="square" lIns="91425" tIns="91425" rIns="91425" bIns="91425" anchor="t" anchorCtr="0"/>
          <a:lstStyle>
            <a:lvl1pPr marL="457200" marR="0" lvl="0" indent="-228600" algn="l" rtl="0">
              <a:lnSpc>
                <a:spcPct val="85000"/>
              </a:lnSpc>
              <a:spcBef>
                <a:spcPts val="0"/>
              </a:spcBef>
              <a:spcAft>
                <a:spcPts val="0"/>
              </a:spcAft>
              <a:buClr>
                <a:schemeClr val="lt1"/>
              </a:buClr>
              <a:buSzPts val="2000"/>
              <a:buFont typeface="Georgia"/>
              <a:buNone/>
              <a:defRPr sz="6800" b="1" i="0" u="none" strike="noStrike" cap="none">
                <a:solidFill>
                  <a:schemeClr val="lt1"/>
                </a:solidFill>
                <a:latin typeface="Oswald"/>
                <a:ea typeface="Oswald"/>
                <a:cs typeface="Oswald"/>
                <a:sym typeface="Oswald"/>
              </a:defRPr>
            </a:lvl1pPr>
            <a:lvl2pPr marL="914400" marR="0" lvl="1" indent="-228600" algn="l" rtl="0">
              <a:lnSpc>
                <a:spcPct val="114000"/>
              </a:lnSpc>
              <a:spcBef>
                <a:spcPts val="0"/>
              </a:spcBef>
              <a:spcAft>
                <a:spcPts val="0"/>
              </a:spcAft>
              <a:buClr>
                <a:schemeClr val="lt1"/>
              </a:buClr>
              <a:buSzPts val="1800"/>
              <a:buFont typeface="Arial"/>
              <a:buNone/>
              <a:defRPr sz="1800" b="1" i="0" u="none" strike="noStrike" cap="none">
                <a:solidFill>
                  <a:schemeClr val="lt1"/>
                </a:solidFill>
                <a:latin typeface="Oswald"/>
                <a:ea typeface="Oswald"/>
                <a:cs typeface="Oswald"/>
                <a:sym typeface="Oswald"/>
              </a:defRPr>
            </a:lvl2pPr>
            <a:lvl3pPr marL="1371600" marR="0" lvl="2" indent="-317500" algn="l" rtl="0">
              <a:lnSpc>
                <a:spcPct val="114000"/>
              </a:lnSpc>
              <a:spcBef>
                <a:spcPts val="400"/>
              </a:spcBef>
              <a:spcAft>
                <a:spcPts val="0"/>
              </a:spcAft>
              <a:buClr>
                <a:schemeClr val="lt1"/>
              </a:buClr>
              <a:buSzPts val="1400"/>
              <a:buFont typeface="Arial"/>
              <a:buChar char="•"/>
              <a:defRPr sz="1400" b="1" i="0" u="none" strike="noStrike" cap="none">
                <a:solidFill>
                  <a:schemeClr val="lt1"/>
                </a:solidFill>
                <a:latin typeface="Oswald"/>
                <a:ea typeface="Oswald"/>
                <a:cs typeface="Oswald"/>
                <a:sym typeface="Oswald"/>
              </a:defRPr>
            </a:lvl3pPr>
            <a:lvl4pPr marL="1828800" marR="0" lvl="3" indent="-311150" algn="l" rtl="0">
              <a:lnSpc>
                <a:spcPct val="114000"/>
              </a:lnSpc>
              <a:spcBef>
                <a:spcPts val="0"/>
              </a:spcBef>
              <a:spcAft>
                <a:spcPts val="0"/>
              </a:spcAft>
              <a:buClr>
                <a:schemeClr val="lt1"/>
              </a:buClr>
              <a:buSzPts val="1300"/>
              <a:buFont typeface="Arial"/>
              <a:buChar char="•"/>
              <a:defRPr sz="1300" b="1" i="0" u="none" strike="noStrike" cap="none">
                <a:solidFill>
                  <a:schemeClr val="lt1"/>
                </a:solidFill>
                <a:latin typeface="Oswald"/>
                <a:ea typeface="Oswald"/>
                <a:cs typeface="Oswald"/>
                <a:sym typeface="Oswald"/>
              </a:defRPr>
            </a:lvl4pPr>
            <a:lvl5pPr marL="2286000" marR="0" lvl="4" indent="-292100" algn="l" rtl="0">
              <a:lnSpc>
                <a:spcPct val="114000"/>
              </a:lnSpc>
              <a:spcBef>
                <a:spcPts val="0"/>
              </a:spcBef>
              <a:spcAft>
                <a:spcPts val="0"/>
              </a:spcAft>
              <a:buClr>
                <a:schemeClr val="lt1"/>
              </a:buClr>
              <a:buSzPts val="1000"/>
              <a:buFont typeface="Arial"/>
              <a:buChar char="•"/>
              <a:defRPr sz="1000" b="1" i="0" u="none" strike="noStrike" cap="none">
                <a:solidFill>
                  <a:schemeClr val="lt1"/>
                </a:solidFill>
                <a:latin typeface="Oswald"/>
                <a:ea typeface="Oswald"/>
                <a:cs typeface="Oswald"/>
                <a:sym typeface="Oswald"/>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Divider - Red">
  <p:cSld name="Divider - Red">
    <p:bg>
      <p:bgPr>
        <a:solidFill>
          <a:srgbClr val="E51B24"/>
        </a:solidFill>
        <a:effectLst/>
      </p:bgPr>
    </p:bg>
    <p:spTree>
      <p:nvGrpSpPr>
        <p:cNvPr id="1" name="Shape 318"/>
        <p:cNvGrpSpPr/>
        <p:nvPr/>
      </p:nvGrpSpPr>
      <p:grpSpPr>
        <a:xfrm>
          <a:off x="0" y="0"/>
          <a:ext cx="0" cy="0"/>
          <a:chOff x="0" y="0"/>
          <a:chExt cx="0" cy="0"/>
        </a:xfrm>
      </p:grpSpPr>
      <p:cxnSp>
        <p:nvCxnSpPr>
          <p:cNvPr id="319" name="Google Shape;319;p45"/>
          <p:cNvCxnSpPr/>
          <p:nvPr/>
        </p:nvCxnSpPr>
        <p:spPr>
          <a:xfrm>
            <a:off x="416053" y="422770"/>
            <a:ext cx="8312100" cy="0"/>
          </a:xfrm>
          <a:prstGeom prst="straightConnector1">
            <a:avLst/>
          </a:prstGeom>
          <a:noFill/>
          <a:ln w="9525" cap="flat" cmpd="sng">
            <a:solidFill>
              <a:srgbClr val="FFFFFF"/>
            </a:solidFill>
            <a:prstDash val="solid"/>
            <a:miter lim="8000"/>
            <a:headEnd type="none" w="sm" len="sm"/>
            <a:tailEnd type="none" w="sm" len="sm"/>
          </a:ln>
        </p:spPr>
      </p:cxnSp>
      <p:cxnSp>
        <p:nvCxnSpPr>
          <p:cNvPr id="320" name="Google Shape;320;p45"/>
          <p:cNvCxnSpPr/>
          <p:nvPr/>
        </p:nvCxnSpPr>
        <p:spPr>
          <a:xfrm>
            <a:off x="416053" y="858743"/>
            <a:ext cx="8312100" cy="0"/>
          </a:xfrm>
          <a:prstGeom prst="straightConnector1">
            <a:avLst/>
          </a:prstGeom>
          <a:noFill/>
          <a:ln w="9525" cap="flat" cmpd="sng">
            <a:solidFill>
              <a:srgbClr val="FFFFFF"/>
            </a:solidFill>
            <a:prstDash val="solid"/>
            <a:miter lim="8000"/>
            <a:headEnd type="none" w="sm" len="sm"/>
            <a:tailEnd type="none" w="sm" len="sm"/>
          </a:ln>
        </p:spPr>
      </p:cxnSp>
      <p:sp>
        <p:nvSpPr>
          <p:cNvPr id="321" name="Google Shape;321;p45"/>
          <p:cNvSpPr txBox="1"/>
          <p:nvPr/>
        </p:nvSpPr>
        <p:spPr>
          <a:xfrm>
            <a:off x="328631" y="4753685"/>
            <a:ext cx="8127300" cy="294900"/>
          </a:xfrm>
          <a:prstGeom prst="rect">
            <a:avLst/>
          </a:prstGeom>
          <a:noFill/>
          <a:ln>
            <a:noFill/>
          </a:ln>
        </p:spPr>
        <p:txBody>
          <a:bodyPr spcFirstLastPara="1" wrap="square" lIns="91150" tIns="91150" rIns="91150" bIns="91150" anchor="t" anchorCtr="0">
            <a:noAutofit/>
          </a:bodyPr>
          <a:lstStyle/>
          <a:p>
            <a:pPr marL="0" marR="0" lvl="0" indent="0" algn="l" rtl="0">
              <a:lnSpc>
                <a:spcPct val="100000"/>
              </a:lnSpc>
              <a:spcBef>
                <a:spcPts val="0"/>
              </a:spcBef>
              <a:spcAft>
                <a:spcPts val="0"/>
              </a:spcAft>
              <a:buClr>
                <a:srgbClr val="FFFFFF"/>
              </a:buClr>
              <a:buSzPts val="800"/>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000" b="0" i="0" u="none" strike="noStrike" cap="none">
              <a:solidFill>
                <a:srgbClr val="000000"/>
              </a:solidFill>
              <a:latin typeface="Arial"/>
              <a:ea typeface="Arial"/>
              <a:cs typeface="Arial"/>
              <a:sym typeface="Arial"/>
            </a:endParaRPr>
          </a:p>
        </p:txBody>
      </p:sp>
      <p:cxnSp>
        <p:nvCxnSpPr>
          <p:cNvPr id="322" name="Google Shape;322;p45"/>
          <p:cNvCxnSpPr/>
          <p:nvPr/>
        </p:nvCxnSpPr>
        <p:spPr>
          <a:xfrm>
            <a:off x="416053" y="4744740"/>
            <a:ext cx="8312100" cy="0"/>
          </a:xfrm>
          <a:prstGeom prst="straightConnector1">
            <a:avLst/>
          </a:prstGeom>
          <a:noFill/>
          <a:ln w="9525" cap="flat" cmpd="sng">
            <a:solidFill>
              <a:srgbClr val="FFFFFF"/>
            </a:solidFill>
            <a:prstDash val="solid"/>
            <a:round/>
            <a:headEnd type="none" w="sm" len="sm"/>
            <a:tailEnd type="none" w="sm" len="sm"/>
          </a:ln>
        </p:spPr>
      </p:cxnSp>
      <p:pic>
        <p:nvPicPr>
          <p:cNvPr id="323" name="Google Shape;323;p45"/>
          <p:cNvPicPr preferRelativeResize="0"/>
          <p:nvPr/>
        </p:nvPicPr>
        <p:blipFill rotWithShape="1">
          <a:blip r:embed="rId2">
            <a:alphaModFix/>
          </a:blip>
          <a:srcRect/>
          <a:stretch/>
        </p:blipFill>
        <p:spPr>
          <a:xfrm>
            <a:off x="8522035" y="4798275"/>
            <a:ext cx="205723" cy="205366"/>
          </a:xfrm>
          <a:prstGeom prst="rect">
            <a:avLst/>
          </a:prstGeom>
          <a:noFill/>
          <a:ln>
            <a:noFill/>
          </a:ln>
        </p:spPr>
      </p:pic>
      <p:sp>
        <p:nvSpPr>
          <p:cNvPr id="324" name="Google Shape;324;p45"/>
          <p:cNvSpPr txBox="1">
            <a:spLocks noGrp="1"/>
          </p:cNvSpPr>
          <p:nvPr>
            <p:ph type="title"/>
          </p:nvPr>
        </p:nvSpPr>
        <p:spPr>
          <a:xfrm>
            <a:off x="348699" y="422770"/>
            <a:ext cx="8324100" cy="4965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lt1"/>
              </a:buClr>
              <a:buSzPts val="1000"/>
              <a:buFont typeface="Oswald"/>
              <a:buNone/>
              <a:defRPr sz="2300" b="1"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
        <p:nvSpPr>
          <p:cNvPr id="325" name="Google Shape;325;p45"/>
          <p:cNvSpPr txBox="1">
            <a:spLocks noGrp="1"/>
          </p:cNvSpPr>
          <p:nvPr>
            <p:ph type="body" idx="1"/>
          </p:nvPr>
        </p:nvSpPr>
        <p:spPr>
          <a:xfrm>
            <a:off x="334327" y="1030489"/>
            <a:ext cx="8378700" cy="3676500"/>
          </a:xfrm>
          <a:prstGeom prst="rect">
            <a:avLst/>
          </a:prstGeom>
          <a:noFill/>
          <a:ln>
            <a:noFill/>
          </a:ln>
        </p:spPr>
        <p:txBody>
          <a:bodyPr spcFirstLastPara="1" wrap="square" lIns="91425" tIns="91425" rIns="91425" bIns="91425" anchor="t" anchorCtr="0"/>
          <a:lstStyle>
            <a:lvl1pPr marL="457200" marR="0" lvl="0" indent="-228600" algn="l" rtl="0">
              <a:lnSpc>
                <a:spcPct val="85000"/>
              </a:lnSpc>
              <a:spcBef>
                <a:spcPts val="0"/>
              </a:spcBef>
              <a:spcAft>
                <a:spcPts val="0"/>
              </a:spcAft>
              <a:buClr>
                <a:schemeClr val="lt1"/>
              </a:buClr>
              <a:buSzPts val="2000"/>
              <a:buFont typeface="Georgia"/>
              <a:buNone/>
              <a:defRPr sz="6800" b="1" i="0" u="none" strike="noStrike" cap="none">
                <a:solidFill>
                  <a:schemeClr val="lt1"/>
                </a:solidFill>
                <a:latin typeface="Oswald"/>
                <a:ea typeface="Oswald"/>
                <a:cs typeface="Oswald"/>
                <a:sym typeface="Oswald"/>
              </a:defRPr>
            </a:lvl1pPr>
            <a:lvl2pPr marL="914400" marR="0" lvl="1" indent="-228600" algn="l" rtl="0">
              <a:lnSpc>
                <a:spcPct val="114000"/>
              </a:lnSpc>
              <a:spcBef>
                <a:spcPts val="0"/>
              </a:spcBef>
              <a:spcAft>
                <a:spcPts val="0"/>
              </a:spcAft>
              <a:buClr>
                <a:schemeClr val="lt1"/>
              </a:buClr>
              <a:buSzPts val="1800"/>
              <a:buFont typeface="Arial"/>
              <a:buNone/>
              <a:defRPr sz="1800" b="1" i="0" u="none" strike="noStrike" cap="none">
                <a:solidFill>
                  <a:schemeClr val="lt1"/>
                </a:solidFill>
                <a:latin typeface="Oswald"/>
                <a:ea typeface="Oswald"/>
                <a:cs typeface="Oswald"/>
                <a:sym typeface="Oswald"/>
              </a:defRPr>
            </a:lvl2pPr>
            <a:lvl3pPr marL="1371600" marR="0" lvl="2" indent="-317500" algn="l" rtl="0">
              <a:lnSpc>
                <a:spcPct val="114000"/>
              </a:lnSpc>
              <a:spcBef>
                <a:spcPts val="400"/>
              </a:spcBef>
              <a:spcAft>
                <a:spcPts val="0"/>
              </a:spcAft>
              <a:buClr>
                <a:schemeClr val="lt1"/>
              </a:buClr>
              <a:buSzPts val="1400"/>
              <a:buFont typeface="Arial"/>
              <a:buChar char="•"/>
              <a:defRPr sz="1400" b="1" i="0" u="none" strike="noStrike" cap="none">
                <a:solidFill>
                  <a:schemeClr val="lt1"/>
                </a:solidFill>
                <a:latin typeface="Oswald"/>
                <a:ea typeface="Oswald"/>
                <a:cs typeface="Oswald"/>
                <a:sym typeface="Oswald"/>
              </a:defRPr>
            </a:lvl3pPr>
            <a:lvl4pPr marL="1828800" marR="0" lvl="3" indent="-311150" algn="l" rtl="0">
              <a:lnSpc>
                <a:spcPct val="114000"/>
              </a:lnSpc>
              <a:spcBef>
                <a:spcPts val="0"/>
              </a:spcBef>
              <a:spcAft>
                <a:spcPts val="0"/>
              </a:spcAft>
              <a:buClr>
                <a:schemeClr val="lt1"/>
              </a:buClr>
              <a:buSzPts val="1300"/>
              <a:buFont typeface="Arial"/>
              <a:buChar char="•"/>
              <a:defRPr sz="1300" b="1" i="0" u="none" strike="noStrike" cap="none">
                <a:solidFill>
                  <a:schemeClr val="lt1"/>
                </a:solidFill>
                <a:latin typeface="Oswald"/>
                <a:ea typeface="Oswald"/>
                <a:cs typeface="Oswald"/>
                <a:sym typeface="Oswald"/>
              </a:defRPr>
            </a:lvl4pPr>
            <a:lvl5pPr marL="2286000" marR="0" lvl="4" indent="-292100" algn="l" rtl="0">
              <a:lnSpc>
                <a:spcPct val="114000"/>
              </a:lnSpc>
              <a:spcBef>
                <a:spcPts val="0"/>
              </a:spcBef>
              <a:spcAft>
                <a:spcPts val="0"/>
              </a:spcAft>
              <a:buClr>
                <a:schemeClr val="lt1"/>
              </a:buClr>
              <a:buSzPts val="1000"/>
              <a:buFont typeface="Arial"/>
              <a:buChar char="•"/>
              <a:defRPr sz="1000" b="1" i="0" u="none" strike="noStrike" cap="none">
                <a:solidFill>
                  <a:schemeClr val="lt1"/>
                </a:solidFill>
                <a:latin typeface="Oswald"/>
                <a:ea typeface="Oswald"/>
                <a:cs typeface="Oswald"/>
                <a:sym typeface="Oswald"/>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ody Copy - Red">
  <p:cSld name="Body Copy - Red">
    <p:bg>
      <p:bgPr>
        <a:solidFill>
          <a:srgbClr val="E51B24"/>
        </a:solidFill>
        <a:effectLst/>
      </p:bgPr>
    </p:bg>
    <p:spTree>
      <p:nvGrpSpPr>
        <p:cNvPr id="1" name="Shape 326"/>
        <p:cNvGrpSpPr/>
        <p:nvPr/>
      </p:nvGrpSpPr>
      <p:grpSpPr>
        <a:xfrm>
          <a:off x="0" y="0"/>
          <a:ext cx="0" cy="0"/>
          <a:chOff x="0" y="0"/>
          <a:chExt cx="0" cy="0"/>
        </a:xfrm>
      </p:grpSpPr>
      <p:sp>
        <p:nvSpPr>
          <p:cNvPr id="327" name="Google Shape;327;p46"/>
          <p:cNvSpPr txBox="1">
            <a:spLocks noGrp="1"/>
          </p:cNvSpPr>
          <p:nvPr>
            <p:ph type="title"/>
          </p:nvPr>
        </p:nvSpPr>
        <p:spPr>
          <a:xfrm>
            <a:off x="409625" y="517579"/>
            <a:ext cx="8318100" cy="627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FFFFFF"/>
              </a:buClr>
              <a:buSzPts val="1000"/>
              <a:buFont typeface="Oswald"/>
              <a:buNone/>
              <a:defRPr sz="3600" b="1" i="0" u="none" strike="noStrike" cap="none">
                <a:solidFill>
                  <a:srgbClr val="FFFFFF"/>
                </a:solidFill>
                <a:latin typeface="Oswald"/>
                <a:ea typeface="Oswald"/>
                <a:cs typeface="Oswald"/>
                <a:sym typeface="Oswald"/>
              </a:defRPr>
            </a:lvl1pPr>
            <a:lvl2pPr marR="0" lvl="1"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
        <p:nvSpPr>
          <p:cNvPr id="328" name="Google Shape;328;p46"/>
          <p:cNvSpPr txBox="1">
            <a:spLocks noGrp="1"/>
          </p:cNvSpPr>
          <p:nvPr>
            <p:ph type="subTitle" idx="1"/>
          </p:nvPr>
        </p:nvSpPr>
        <p:spPr>
          <a:xfrm>
            <a:off x="409625" y="1261924"/>
            <a:ext cx="8224200" cy="3429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FFFFFF"/>
              </a:buClr>
              <a:buSzPts val="2000"/>
              <a:buFont typeface="Georgia"/>
              <a:buNone/>
              <a:defRPr sz="6800" b="1" i="0" u="none" strike="noStrike" cap="none">
                <a:solidFill>
                  <a:srgbClr val="FFFFFF"/>
                </a:solidFill>
                <a:latin typeface="Oswald"/>
                <a:ea typeface="Oswald"/>
                <a:cs typeface="Oswald"/>
                <a:sym typeface="Oswald"/>
              </a:defRPr>
            </a:lvl1pPr>
            <a:lvl2pPr marR="0" lvl="1" algn="l" rtl="0">
              <a:lnSpc>
                <a:spcPct val="114000"/>
              </a:lnSpc>
              <a:spcBef>
                <a:spcPts val="0"/>
              </a:spcBef>
              <a:spcAft>
                <a:spcPts val="0"/>
              </a:spcAft>
              <a:buClr>
                <a:schemeClr val="dk1"/>
              </a:buClr>
              <a:buSzPts val="1800"/>
              <a:buFont typeface="Arial"/>
              <a:buNone/>
              <a:defRPr sz="1800" b="0" i="0" u="none" strike="noStrike" cap="none">
                <a:solidFill>
                  <a:schemeClr val="dk1"/>
                </a:solidFill>
                <a:latin typeface="Georgia"/>
                <a:ea typeface="Georgia"/>
                <a:cs typeface="Georgia"/>
                <a:sym typeface="Georgia"/>
              </a:defRPr>
            </a:lvl2pPr>
            <a:lvl3pPr marR="0" lvl="2" algn="l" rtl="0">
              <a:lnSpc>
                <a:spcPct val="114000"/>
              </a:lnSpc>
              <a:spcBef>
                <a:spcPts val="400"/>
              </a:spcBef>
              <a:spcAft>
                <a:spcPts val="0"/>
              </a:spcAft>
              <a:buClr>
                <a:schemeClr val="dk1"/>
              </a:buClr>
              <a:buSzPts val="1400"/>
              <a:buFont typeface="Arial"/>
              <a:buNone/>
              <a:defRPr sz="1400" b="0" i="0" u="none" strike="noStrike" cap="none">
                <a:solidFill>
                  <a:schemeClr val="dk1"/>
                </a:solidFill>
                <a:latin typeface="Georgia"/>
                <a:ea typeface="Georgia"/>
                <a:cs typeface="Georgia"/>
                <a:sym typeface="Georgia"/>
              </a:defRPr>
            </a:lvl3pPr>
            <a:lvl4pPr marR="0" lvl="3" algn="l" rtl="0">
              <a:lnSpc>
                <a:spcPct val="114000"/>
              </a:lnSpc>
              <a:spcBef>
                <a:spcPts val="0"/>
              </a:spcBef>
              <a:spcAft>
                <a:spcPts val="0"/>
              </a:spcAft>
              <a:buClr>
                <a:schemeClr val="dk1"/>
              </a:buClr>
              <a:buSzPts val="1300"/>
              <a:buFont typeface="Arial"/>
              <a:buNone/>
              <a:defRPr sz="1300" b="0" i="0" u="none" strike="noStrike" cap="none">
                <a:solidFill>
                  <a:schemeClr val="dk1"/>
                </a:solidFill>
                <a:latin typeface="Georgia"/>
                <a:ea typeface="Georgia"/>
                <a:cs typeface="Georgia"/>
                <a:sym typeface="Georgia"/>
              </a:defRPr>
            </a:lvl4pPr>
            <a:lvl5pPr marR="0" lvl="4" algn="l" rtl="0">
              <a:lnSpc>
                <a:spcPct val="114000"/>
              </a:lnSpc>
              <a:spcBef>
                <a:spcPts val="0"/>
              </a:spcBef>
              <a:spcAft>
                <a:spcPts val="0"/>
              </a:spcAft>
              <a:buClr>
                <a:schemeClr val="dk1"/>
              </a:buClr>
              <a:buSzPts val="1000"/>
              <a:buFont typeface="Arial"/>
              <a:buNone/>
              <a:defRPr sz="1000" b="0" i="0" u="none" strike="noStrike" cap="none">
                <a:solidFill>
                  <a:schemeClr val="dk1"/>
                </a:solidFill>
                <a:latin typeface="Georgia"/>
                <a:ea typeface="Georgia"/>
                <a:cs typeface="Georgia"/>
                <a:sym typeface="Georgia"/>
              </a:defRPr>
            </a:lvl5pPr>
            <a:lvl6pPr marR="0" lvl="5" algn="l" rtl="0">
              <a:lnSpc>
                <a:spcPct val="90000"/>
              </a:lnSpc>
              <a:spcBef>
                <a:spcPts val="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9pPr>
          </a:lstStyle>
          <a:p>
            <a:endParaRPr/>
          </a:p>
        </p:txBody>
      </p:sp>
      <p:sp>
        <p:nvSpPr>
          <p:cNvPr id="329" name="Google Shape;329;p46"/>
          <p:cNvSpPr/>
          <p:nvPr/>
        </p:nvSpPr>
        <p:spPr>
          <a:xfrm>
            <a:off x="409625" y="347850"/>
            <a:ext cx="619200" cy="130800"/>
          </a:xfrm>
          <a:prstGeom prst="rect">
            <a:avLst/>
          </a:prstGeom>
          <a:solidFill>
            <a:srgbClr val="FFFFFF"/>
          </a:solidFill>
          <a:ln>
            <a:noFill/>
          </a:ln>
        </p:spPr>
        <p:txBody>
          <a:bodyPr spcFirstLastPara="1" wrap="square" lIns="91150" tIns="91150" rIns="91150" bIns="911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Helvetica Neue"/>
              <a:ea typeface="Helvetica Neue"/>
              <a:cs typeface="Helvetica Neue"/>
              <a:sym typeface="Helvetica Neue"/>
            </a:endParaRPr>
          </a:p>
        </p:txBody>
      </p:sp>
      <p:sp>
        <p:nvSpPr>
          <p:cNvPr id="330" name="Google Shape;330;p46"/>
          <p:cNvSpPr txBox="1"/>
          <p:nvPr/>
        </p:nvSpPr>
        <p:spPr>
          <a:xfrm>
            <a:off x="328631" y="4753685"/>
            <a:ext cx="8127300" cy="294900"/>
          </a:xfrm>
          <a:prstGeom prst="rect">
            <a:avLst/>
          </a:prstGeom>
          <a:noFill/>
          <a:ln>
            <a:noFill/>
          </a:ln>
        </p:spPr>
        <p:txBody>
          <a:bodyPr spcFirstLastPara="1" wrap="square" lIns="91150" tIns="91150" rIns="91150" bIns="91150" anchor="t" anchorCtr="0">
            <a:noAutofit/>
          </a:bodyPr>
          <a:lstStyle/>
          <a:p>
            <a:pPr marL="0" marR="0" lvl="0" indent="0" algn="l" rtl="0">
              <a:lnSpc>
                <a:spcPct val="100000"/>
              </a:lnSpc>
              <a:spcBef>
                <a:spcPts val="0"/>
              </a:spcBef>
              <a:spcAft>
                <a:spcPts val="0"/>
              </a:spcAft>
              <a:buClr>
                <a:srgbClr val="FFFFFF"/>
              </a:buClr>
              <a:buSzPts val="800"/>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000" b="0" i="0" u="none" strike="noStrike" cap="none">
              <a:solidFill>
                <a:srgbClr val="000000"/>
              </a:solidFill>
              <a:latin typeface="Arial"/>
              <a:ea typeface="Arial"/>
              <a:cs typeface="Arial"/>
              <a:sym typeface="Arial"/>
            </a:endParaRPr>
          </a:p>
        </p:txBody>
      </p:sp>
      <p:cxnSp>
        <p:nvCxnSpPr>
          <p:cNvPr id="331" name="Google Shape;331;p46"/>
          <p:cNvCxnSpPr/>
          <p:nvPr/>
        </p:nvCxnSpPr>
        <p:spPr>
          <a:xfrm>
            <a:off x="416053" y="4744740"/>
            <a:ext cx="8312100" cy="0"/>
          </a:xfrm>
          <a:prstGeom prst="straightConnector1">
            <a:avLst/>
          </a:prstGeom>
          <a:noFill/>
          <a:ln w="9525" cap="flat" cmpd="sng">
            <a:solidFill>
              <a:srgbClr val="FFFFFF"/>
            </a:solidFill>
            <a:prstDash val="solid"/>
            <a:round/>
            <a:headEnd type="none" w="sm" len="sm"/>
            <a:tailEnd type="none" w="sm" len="sm"/>
          </a:ln>
        </p:spPr>
      </p:cxnSp>
      <p:pic>
        <p:nvPicPr>
          <p:cNvPr id="332" name="Google Shape;332;p46"/>
          <p:cNvPicPr preferRelativeResize="0"/>
          <p:nvPr/>
        </p:nvPicPr>
        <p:blipFill rotWithShape="1">
          <a:blip r:embed="rId2">
            <a:alphaModFix/>
          </a:blip>
          <a:srcRect/>
          <a:stretch/>
        </p:blipFill>
        <p:spPr>
          <a:xfrm>
            <a:off x="8522035" y="4798275"/>
            <a:ext cx="205723" cy="205366"/>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redits">
  <p:cSld name="Credits">
    <p:bg>
      <p:bgPr>
        <a:solidFill>
          <a:srgbClr val="D9D9D9"/>
        </a:solidFill>
        <a:effectLst/>
      </p:bgPr>
    </p:bg>
    <p:spTree>
      <p:nvGrpSpPr>
        <p:cNvPr id="1" name="Shape 333"/>
        <p:cNvGrpSpPr/>
        <p:nvPr/>
      </p:nvGrpSpPr>
      <p:grpSpPr>
        <a:xfrm>
          <a:off x="0" y="0"/>
          <a:ext cx="0" cy="0"/>
          <a:chOff x="0" y="0"/>
          <a:chExt cx="0" cy="0"/>
        </a:xfrm>
      </p:grpSpPr>
      <p:sp>
        <p:nvSpPr>
          <p:cNvPr id="334" name="Google Shape;334;p47"/>
          <p:cNvSpPr/>
          <p:nvPr/>
        </p:nvSpPr>
        <p:spPr>
          <a:xfrm>
            <a:off x="442020" y="1030489"/>
            <a:ext cx="8223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chemeClr val="lt1"/>
              </a:buClr>
              <a:buSzPts val="6800"/>
              <a:buFont typeface="Oswald"/>
              <a:buNone/>
            </a:pPr>
            <a:r>
              <a:rPr lang="en" sz="6800" b="1" i="0" u="none" strike="noStrike" cap="none">
                <a:solidFill>
                  <a:schemeClr val="lt1"/>
                </a:solidFill>
                <a:latin typeface="Oswald"/>
                <a:ea typeface="Oswald"/>
                <a:cs typeface="Oswald"/>
                <a:sym typeface="Oswald"/>
              </a:rPr>
              <a:t>CREDITS</a:t>
            </a:r>
            <a:endParaRPr sz="1000" b="0" i="0" u="none" strike="noStrike" cap="none">
              <a:solidFill>
                <a:srgbClr val="000000"/>
              </a:solidFill>
              <a:latin typeface="Arial"/>
              <a:ea typeface="Arial"/>
              <a:cs typeface="Arial"/>
              <a:sym typeface="Arial"/>
            </a:endParaRPr>
          </a:p>
        </p:txBody>
      </p:sp>
      <p:cxnSp>
        <p:nvCxnSpPr>
          <p:cNvPr id="335" name="Google Shape;335;p47"/>
          <p:cNvCxnSpPr/>
          <p:nvPr/>
        </p:nvCxnSpPr>
        <p:spPr>
          <a:xfrm>
            <a:off x="416053" y="422770"/>
            <a:ext cx="8312100" cy="0"/>
          </a:xfrm>
          <a:prstGeom prst="straightConnector1">
            <a:avLst/>
          </a:prstGeom>
          <a:noFill/>
          <a:ln w="9525" cap="flat" cmpd="sng">
            <a:solidFill>
              <a:srgbClr val="FFFFFF"/>
            </a:solidFill>
            <a:prstDash val="solid"/>
            <a:miter lim="8000"/>
            <a:headEnd type="none" w="sm" len="sm"/>
            <a:tailEnd type="none" w="sm" len="sm"/>
          </a:ln>
        </p:spPr>
      </p:cxnSp>
      <p:cxnSp>
        <p:nvCxnSpPr>
          <p:cNvPr id="336" name="Google Shape;336;p47"/>
          <p:cNvCxnSpPr/>
          <p:nvPr/>
        </p:nvCxnSpPr>
        <p:spPr>
          <a:xfrm>
            <a:off x="416053" y="858743"/>
            <a:ext cx="8312100" cy="0"/>
          </a:xfrm>
          <a:prstGeom prst="straightConnector1">
            <a:avLst/>
          </a:prstGeom>
          <a:noFill/>
          <a:ln w="9525" cap="flat" cmpd="sng">
            <a:solidFill>
              <a:srgbClr val="FFFFFF"/>
            </a:solidFill>
            <a:prstDash val="solid"/>
            <a:miter lim="8000"/>
            <a:headEnd type="none" w="sm" len="sm"/>
            <a:tailEnd type="none" w="sm" len="sm"/>
          </a:ln>
        </p:spPr>
      </p:cxnSp>
      <p:sp>
        <p:nvSpPr>
          <p:cNvPr id="337" name="Google Shape;337;p47"/>
          <p:cNvSpPr txBox="1"/>
          <p:nvPr/>
        </p:nvSpPr>
        <p:spPr>
          <a:xfrm>
            <a:off x="328631" y="4753685"/>
            <a:ext cx="8127300" cy="294900"/>
          </a:xfrm>
          <a:prstGeom prst="rect">
            <a:avLst/>
          </a:prstGeom>
          <a:noFill/>
          <a:ln>
            <a:noFill/>
          </a:ln>
        </p:spPr>
        <p:txBody>
          <a:bodyPr spcFirstLastPara="1" wrap="square" lIns="91150" tIns="91150" rIns="91150" bIns="91150" anchor="t" anchorCtr="0">
            <a:noAutofit/>
          </a:bodyPr>
          <a:lstStyle/>
          <a:p>
            <a:pPr marL="0" marR="0" lvl="0" indent="0" algn="l" rtl="0">
              <a:lnSpc>
                <a:spcPct val="100000"/>
              </a:lnSpc>
              <a:spcBef>
                <a:spcPts val="0"/>
              </a:spcBef>
              <a:spcAft>
                <a:spcPts val="0"/>
              </a:spcAft>
              <a:buClr>
                <a:srgbClr val="FFFFFF"/>
              </a:buClr>
              <a:buSzPts val="800"/>
              <a:buFont typeface="Helvetica Neue"/>
              <a:buNone/>
            </a:pPr>
            <a:r>
              <a:rPr lang="en" sz="800" b="1" i="0" u="none" strike="noStrike" cap="none">
                <a:solidFill>
                  <a:srgbClr val="FFFFFF"/>
                </a:solidFill>
                <a:latin typeface="Helvetica Neue"/>
                <a:ea typeface="Helvetica Neue"/>
                <a:cs typeface="Helvetica Neue"/>
                <a:sym typeface="Helvetica Neue"/>
              </a:rPr>
              <a:t>GENERAL ASSEMBLY	</a:t>
            </a:r>
            <a:endParaRPr sz="1000" b="0" i="0" u="none" strike="noStrike" cap="none">
              <a:solidFill>
                <a:srgbClr val="000000"/>
              </a:solidFill>
              <a:latin typeface="Arial"/>
              <a:ea typeface="Arial"/>
              <a:cs typeface="Arial"/>
              <a:sym typeface="Arial"/>
            </a:endParaRPr>
          </a:p>
        </p:txBody>
      </p:sp>
      <p:cxnSp>
        <p:nvCxnSpPr>
          <p:cNvPr id="338" name="Google Shape;338;p47"/>
          <p:cNvCxnSpPr/>
          <p:nvPr/>
        </p:nvCxnSpPr>
        <p:spPr>
          <a:xfrm>
            <a:off x="416053" y="4744740"/>
            <a:ext cx="8312100" cy="0"/>
          </a:xfrm>
          <a:prstGeom prst="straightConnector1">
            <a:avLst/>
          </a:prstGeom>
          <a:noFill/>
          <a:ln w="9525" cap="flat" cmpd="sng">
            <a:solidFill>
              <a:srgbClr val="FFFFFF"/>
            </a:solidFill>
            <a:prstDash val="solid"/>
            <a:round/>
            <a:headEnd type="none" w="sm" len="sm"/>
            <a:tailEnd type="none" w="sm" len="sm"/>
          </a:ln>
        </p:spPr>
      </p:cxnSp>
      <p:pic>
        <p:nvPicPr>
          <p:cNvPr id="339" name="Google Shape;339;p47"/>
          <p:cNvPicPr preferRelativeResize="0"/>
          <p:nvPr/>
        </p:nvPicPr>
        <p:blipFill rotWithShape="1">
          <a:blip r:embed="rId2">
            <a:alphaModFix/>
          </a:blip>
          <a:srcRect/>
          <a:stretch/>
        </p:blipFill>
        <p:spPr>
          <a:xfrm>
            <a:off x="8522035" y="4798275"/>
            <a:ext cx="205723" cy="205366"/>
          </a:xfrm>
          <a:prstGeom prst="rect">
            <a:avLst/>
          </a:prstGeom>
          <a:noFill/>
          <a:ln>
            <a:noFill/>
          </a:ln>
        </p:spPr>
      </p:pic>
      <p:sp>
        <p:nvSpPr>
          <p:cNvPr id="340" name="Google Shape;340;p47"/>
          <p:cNvSpPr txBox="1">
            <a:spLocks noGrp="1"/>
          </p:cNvSpPr>
          <p:nvPr>
            <p:ph type="title"/>
          </p:nvPr>
        </p:nvSpPr>
        <p:spPr>
          <a:xfrm>
            <a:off x="348699" y="422772"/>
            <a:ext cx="8324100" cy="5043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000"/>
              <a:buFont typeface="Oswald"/>
              <a:buNone/>
              <a:defRPr sz="23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
        <p:nvSpPr>
          <p:cNvPr id="341" name="Google Shape;341;p47"/>
          <p:cNvSpPr txBox="1">
            <a:spLocks noGrp="1"/>
          </p:cNvSpPr>
          <p:nvPr>
            <p:ph type="body" idx="1"/>
          </p:nvPr>
        </p:nvSpPr>
        <p:spPr>
          <a:xfrm>
            <a:off x="361490" y="1895711"/>
            <a:ext cx="8311500" cy="2704200"/>
          </a:xfrm>
          <a:prstGeom prst="rect">
            <a:avLst/>
          </a:prstGeom>
          <a:noFill/>
          <a:ln>
            <a:noFill/>
          </a:ln>
        </p:spPr>
        <p:txBody>
          <a:bodyPr spcFirstLastPara="1" wrap="square" lIns="91425" tIns="91425" rIns="91425" bIns="91425" anchor="t" anchorCtr="0"/>
          <a:lstStyle>
            <a:lvl1pPr marL="457200" marR="0" lvl="0" indent="-355600" algn="l" rtl="0">
              <a:lnSpc>
                <a:spcPct val="100000"/>
              </a:lnSpc>
              <a:spcBef>
                <a:spcPts val="0"/>
              </a:spcBef>
              <a:spcAft>
                <a:spcPts val="0"/>
              </a:spcAft>
              <a:buClr>
                <a:schemeClr val="dk1"/>
              </a:buClr>
              <a:buSzPts val="2000"/>
              <a:buFont typeface="Georgia"/>
              <a:buChar char="‣"/>
              <a:defRPr sz="20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8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17500" algn="l" rtl="0">
              <a:lnSpc>
                <a:spcPct val="114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3pPr>
            <a:lvl4pPr marL="1828800" marR="0" lvl="3" indent="-311150" algn="l" rtl="0">
              <a:lnSpc>
                <a:spcPct val="114000"/>
              </a:lnSpc>
              <a:spcBef>
                <a:spcPts val="0"/>
              </a:spcBef>
              <a:spcAft>
                <a:spcPts val="0"/>
              </a:spcAft>
              <a:buClr>
                <a:schemeClr val="dk1"/>
              </a:buClr>
              <a:buSzPts val="1300"/>
              <a:buFont typeface="Arial"/>
              <a:buChar char="•"/>
              <a:defRPr sz="1300" b="0" i="0" u="none" strike="noStrike" cap="none">
                <a:solidFill>
                  <a:schemeClr val="dk1"/>
                </a:solidFill>
                <a:latin typeface="Georgia"/>
                <a:ea typeface="Georgia"/>
                <a:cs typeface="Georgia"/>
                <a:sym typeface="Georgia"/>
              </a:defRPr>
            </a:lvl4pPr>
            <a:lvl5pPr marL="2286000" marR="0" lvl="4" indent="-292100" algn="l" rtl="0">
              <a:lnSpc>
                <a:spcPct val="114000"/>
              </a:lnSpc>
              <a:spcBef>
                <a:spcPts val="0"/>
              </a:spcBef>
              <a:spcAft>
                <a:spcPts val="0"/>
              </a:spcAft>
              <a:buClr>
                <a:schemeClr val="dk1"/>
              </a:buClr>
              <a:buSzPts val="1000"/>
              <a:buFont typeface="Arial"/>
              <a:buChar char="•"/>
              <a:defRPr sz="1000" b="0" i="0" u="none" strike="noStrike" cap="none">
                <a:solidFill>
                  <a:schemeClr val="dk1"/>
                </a:solidFill>
                <a:latin typeface="Georgia"/>
                <a:ea typeface="Georgia"/>
                <a:cs typeface="Georgia"/>
                <a:sym typeface="Georgia"/>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LORS/SHAPES">
  <p:cSld name="COLORS/SHAPES">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320275" y="517576"/>
            <a:ext cx="8407500" cy="459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000"/>
              <a:buFont typeface="Oswald"/>
              <a:buNone/>
              <a:defRPr sz="23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
        <p:nvSpPr>
          <p:cNvPr id="344" name="Google Shape;344;p48"/>
          <p:cNvSpPr/>
          <p:nvPr/>
        </p:nvSpPr>
        <p:spPr>
          <a:xfrm>
            <a:off x="472302" y="1081904"/>
            <a:ext cx="1287600" cy="1287600"/>
          </a:xfrm>
          <a:prstGeom prst="rect">
            <a:avLst/>
          </a:prstGeom>
          <a:solidFill>
            <a:srgbClr val="000000"/>
          </a:solidFill>
          <a:ln>
            <a:noFill/>
          </a:ln>
        </p:spPr>
        <p:txBody>
          <a:bodyPr spcFirstLastPara="1" wrap="square" lIns="91150" tIns="91150" rIns="91150" bIns="91150" anchor="t" anchorCtr="0">
            <a:noAutofit/>
          </a:bodyPr>
          <a:lstStyle/>
          <a:p>
            <a:pPr marL="0" marR="0" lvl="0" indent="0" algn="l" rtl="0">
              <a:lnSpc>
                <a:spcPct val="100000"/>
              </a:lnSpc>
              <a:spcBef>
                <a:spcPts val="0"/>
              </a:spcBef>
              <a:spcAft>
                <a:spcPts val="0"/>
              </a:spcAft>
              <a:buClr>
                <a:srgbClr val="FFFFFF"/>
              </a:buClr>
              <a:buSzPts val="1000"/>
              <a:buFont typeface="Oswald"/>
              <a:buNone/>
            </a:pPr>
            <a:r>
              <a:rPr lang="en" sz="1000" b="1" i="0" u="none" strike="noStrike" cap="none">
                <a:solidFill>
                  <a:srgbClr val="FFFFFF"/>
                </a:solidFill>
                <a:latin typeface="Oswald"/>
                <a:ea typeface="Oswald"/>
                <a:cs typeface="Oswald"/>
                <a:sym typeface="Oswald"/>
              </a:rPr>
              <a:t>BLACK</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000"/>
              <a:buFont typeface="Georgia"/>
              <a:buNone/>
            </a:pPr>
            <a:r>
              <a:rPr lang="en" sz="1000" b="0" i="0" u="none" strike="noStrike" cap="none">
                <a:solidFill>
                  <a:srgbClr val="FFFFFF"/>
                </a:solidFill>
                <a:latin typeface="Georgia"/>
                <a:ea typeface="Georgia"/>
                <a:cs typeface="Georgia"/>
                <a:sym typeface="Georgia"/>
              </a:rPr>
              <a:t>--</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eorgia"/>
              <a:buNone/>
            </a:pPr>
            <a:r>
              <a:rPr lang="en" sz="900" b="0" i="0" u="none" strike="noStrike" cap="none">
                <a:solidFill>
                  <a:srgbClr val="FFFFFF"/>
                </a:solidFill>
                <a:latin typeface="Georgia"/>
                <a:ea typeface="Georgia"/>
                <a:cs typeface="Georgia"/>
                <a:sym typeface="Georgia"/>
              </a:rPr>
              <a:t>CMYK 0/0/0/100</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eorgia"/>
              <a:buNone/>
            </a:pPr>
            <a:r>
              <a:rPr lang="en" sz="900" b="0" i="0" u="none" strike="noStrike" cap="none">
                <a:solidFill>
                  <a:srgbClr val="FFFFFF"/>
                </a:solidFill>
                <a:latin typeface="Georgia"/>
                <a:ea typeface="Georgia"/>
                <a:cs typeface="Georgia"/>
                <a:sym typeface="Georgia"/>
              </a:rPr>
              <a:t>RGB 0/0/0</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eorgia"/>
              <a:buNone/>
            </a:pPr>
            <a:r>
              <a:rPr lang="en" sz="900" b="0" i="0" u="none" strike="noStrike" cap="none">
                <a:solidFill>
                  <a:srgbClr val="FFFFFF"/>
                </a:solidFill>
                <a:latin typeface="Georgia"/>
                <a:ea typeface="Georgia"/>
                <a:cs typeface="Georgia"/>
                <a:sym typeface="Georgia"/>
              </a:rPr>
              <a:t>HEX 000000</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eorgia"/>
              <a:buNone/>
            </a:pPr>
            <a:r>
              <a:rPr lang="en" sz="900" b="0" i="0" u="none" strike="noStrike" cap="none">
                <a:solidFill>
                  <a:srgbClr val="FFFFFF"/>
                </a:solidFill>
                <a:latin typeface="Georgia"/>
                <a:ea typeface="Georgia"/>
                <a:cs typeface="Georgia"/>
                <a:sym typeface="Georgia"/>
              </a:rPr>
              <a:t>PMS Process Black C</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sp>
        <p:nvSpPr>
          <p:cNvPr id="345" name="Google Shape;345;p48"/>
          <p:cNvSpPr/>
          <p:nvPr/>
        </p:nvSpPr>
        <p:spPr>
          <a:xfrm>
            <a:off x="1892803" y="1081904"/>
            <a:ext cx="1287600" cy="1287600"/>
          </a:xfrm>
          <a:prstGeom prst="rect">
            <a:avLst/>
          </a:prstGeom>
          <a:solidFill>
            <a:srgbClr val="FFFFFF"/>
          </a:solidFill>
          <a:ln>
            <a:noFill/>
          </a:ln>
        </p:spPr>
        <p:txBody>
          <a:bodyPr spcFirstLastPara="1" wrap="square" lIns="91150" tIns="91150" rIns="91150" bIns="91150" anchor="t" anchorCtr="0">
            <a:noAutofit/>
          </a:bodyPr>
          <a:lstStyle/>
          <a:p>
            <a:pPr marL="0" marR="0" lvl="0" indent="0" algn="l" rtl="0">
              <a:lnSpc>
                <a:spcPct val="100000"/>
              </a:lnSpc>
              <a:spcBef>
                <a:spcPts val="0"/>
              </a:spcBef>
              <a:spcAft>
                <a:spcPts val="0"/>
              </a:spcAft>
              <a:buClr>
                <a:srgbClr val="000000"/>
              </a:buClr>
              <a:buSzPts val="1000"/>
              <a:buFont typeface="Oswald"/>
              <a:buNone/>
            </a:pPr>
            <a:r>
              <a:rPr lang="en" sz="1000" b="1" i="0" u="none" strike="noStrike" cap="none">
                <a:solidFill>
                  <a:srgbClr val="000000"/>
                </a:solidFill>
                <a:latin typeface="Oswald"/>
                <a:ea typeface="Oswald"/>
                <a:cs typeface="Oswald"/>
                <a:sym typeface="Oswald"/>
              </a:rPr>
              <a:t>WHITE</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Georgia"/>
              <a:buNone/>
            </a:pPr>
            <a:r>
              <a:rPr lang="en" sz="1000" b="0" i="0" u="none" strike="noStrike" cap="none">
                <a:solidFill>
                  <a:srgbClr val="000000"/>
                </a:solidFill>
                <a:latin typeface="Georgia"/>
                <a:ea typeface="Georgia"/>
                <a:cs typeface="Georgia"/>
                <a:sym typeface="Georgia"/>
              </a:rPr>
              <a:t>--</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Georgia"/>
              <a:buNone/>
            </a:pPr>
            <a:r>
              <a:rPr lang="en" sz="900" b="0" i="0" u="none" strike="noStrike" cap="none">
                <a:solidFill>
                  <a:srgbClr val="000000"/>
                </a:solidFill>
                <a:latin typeface="Georgia"/>
                <a:ea typeface="Georgia"/>
                <a:cs typeface="Georgia"/>
                <a:sym typeface="Georgia"/>
              </a:rPr>
              <a:t>CMYK 0/0/0/0</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Georgia"/>
              <a:buNone/>
            </a:pPr>
            <a:r>
              <a:rPr lang="en" sz="900" b="0" i="0" u="none" strike="noStrike" cap="none">
                <a:solidFill>
                  <a:srgbClr val="000000"/>
                </a:solidFill>
                <a:latin typeface="Georgia"/>
                <a:ea typeface="Georgia"/>
                <a:cs typeface="Georgia"/>
                <a:sym typeface="Georgia"/>
              </a:rPr>
              <a:t>RGB 255/255/255</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Georgia"/>
              <a:buNone/>
            </a:pPr>
            <a:r>
              <a:rPr lang="en" sz="900" b="0" i="0" u="none" strike="noStrike" cap="none">
                <a:solidFill>
                  <a:srgbClr val="000000"/>
                </a:solidFill>
                <a:latin typeface="Georgia"/>
                <a:ea typeface="Georgia"/>
                <a:cs typeface="Georgia"/>
                <a:sym typeface="Georgia"/>
              </a:rPr>
              <a:t>HEX FFFFFF</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Georgia"/>
              <a:buNone/>
            </a:pPr>
            <a:r>
              <a:rPr lang="en" sz="900" b="0" i="0" u="none" strike="noStrike" cap="none">
                <a:solidFill>
                  <a:srgbClr val="000000"/>
                </a:solidFill>
                <a:latin typeface="Georgia"/>
                <a:ea typeface="Georgia"/>
                <a:cs typeface="Georgia"/>
                <a:sym typeface="Georgia"/>
              </a:rPr>
              <a:t>PMS -</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346" name="Google Shape;346;p48"/>
          <p:cNvSpPr/>
          <p:nvPr/>
        </p:nvSpPr>
        <p:spPr>
          <a:xfrm>
            <a:off x="3313302" y="1081904"/>
            <a:ext cx="1287600" cy="1287600"/>
          </a:xfrm>
          <a:prstGeom prst="rect">
            <a:avLst/>
          </a:prstGeom>
          <a:solidFill>
            <a:srgbClr val="E51B24"/>
          </a:solidFill>
          <a:ln>
            <a:noFill/>
          </a:ln>
        </p:spPr>
        <p:txBody>
          <a:bodyPr spcFirstLastPara="1" wrap="square" lIns="91150" tIns="91150" rIns="91150" bIns="91150" anchor="t" anchorCtr="0">
            <a:noAutofit/>
          </a:bodyPr>
          <a:lstStyle/>
          <a:p>
            <a:pPr marL="0" marR="0" lvl="0" indent="0" algn="l" rtl="0">
              <a:lnSpc>
                <a:spcPct val="100000"/>
              </a:lnSpc>
              <a:spcBef>
                <a:spcPts val="0"/>
              </a:spcBef>
              <a:spcAft>
                <a:spcPts val="0"/>
              </a:spcAft>
              <a:buClr>
                <a:srgbClr val="FFFFFF"/>
              </a:buClr>
              <a:buSzPts val="1000"/>
              <a:buFont typeface="Oswald"/>
              <a:buNone/>
            </a:pPr>
            <a:r>
              <a:rPr lang="en" sz="1000" b="1" i="0" u="none" strike="noStrike" cap="none">
                <a:solidFill>
                  <a:srgbClr val="FFFFFF"/>
                </a:solidFill>
                <a:latin typeface="Oswald"/>
                <a:ea typeface="Oswald"/>
                <a:cs typeface="Oswald"/>
                <a:sym typeface="Oswald"/>
              </a:rPr>
              <a:t>RED</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000"/>
              <a:buFont typeface="Georgia"/>
              <a:buNone/>
            </a:pPr>
            <a:r>
              <a:rPr lang="en" sz="1000" b="0" i="0" u="none" strike="noStrike" cap="none">
                <a:solidFill>
                  <a:srgbClr val="FFFFFF"/>
                </a:solidFill>
                <a:latin typeface="Georgia"/>
                <a:ea typeface="Georgia"/>
                <a:cs typeface="Georgia"/>
                <a:sym typeface="Georgia"/>
              </a:rPr>
              <a:t>--</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eorgia"/>
              <a:buNone/>
            </a:pPr>
            <a:r>
              <a:rPr lang="en" sz="900" b="0" i="0" u="none" strike="noStrike" cap="none">
                <a:solidFill>
                  <a:srgbClr val="FFFFFF"/>
                </a:solidFill>
                <a:latin typeface="Georgia"/>
                <a:ea typeface="Georgia"/>
                <a:cs typeface="Georgia"/>
                <a:sym typeface="Georgia"/>
              </a:rPr>
              <a:t>CMYK 0/0/0/100</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eorgia"/>
              <a:buNone/>
            </a:pPr>
            <a:r>
              <a:rPr lang="en" sz="900" b="0" i="0" u="none" strike="noStrike" cap="none">
                <a:solidFill>
                  <a:srgbClr val="FFFFFF"/>
                </a:solidFill>
                <a:latin typeface="Georgia"/>
                <a:ea typeface="Georgia"/>
                <a:cs typeface="Georgia"/>
                <a:sym typeface="Georgia"/>
              </a:rPr>
              <a:t>RGB 0/0/0</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eorgia"/>
              <a:buNone/>
            </a:pPr>
            <a:r>
              <a:rPr lang="en" sz="900" b="0" i="0" u="none" strike="noStrike" cap="none">
                <a:solidFill>
                  <a:srgbClr val="FFFFFF"/>
                </a:solidFill>
                <a:latin typeface="Georgia"/>
                <a:ea typeface="Georgia"/>
                <a:cs typeface="Georgia"/>
                <a:sym typeface="Georgia"/>
              </a:rPr>
              <a:t>HEX 000000</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eorgia"/>
              <a:buNone/>
            </a:pPr>
            <a:r>
              <a:rPr lang="en" sz="900" b="0" i="0" u="none" strike="noStrike" cap="none">
                <a:solidFill>
                  <a:srgbClr val="FFFFFF"/>
                </a:solidFill>
                <a:latin typeface="Georgia"/>
                <a:ea typeface="Georgia"/>
                <a:cs typeface="Georgia"/>
                <a:sym typeface="Georgia"/>
              </a:rPr>
              <a:t>PMS Process Black C</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sp>
        <p:nvSpPr>
          <p:cNvPr id="347" name="Google Shape;347;p48"/>
          <p:cNvSpPr/>
          <p:nvPr/>
        </p:nvSpPr>
        <p:spPr>
          <a:xfrm>
            <a:off x="472301" y="2473625"/>
            <a:ext cx="1002900" cy="1002900"/>
          </a:xfrm>
          <a:prstGeom prst="rect">
            <a:avLst/>
          </a:prstGeom>
          <a:solidFill>
            <a:srgbClr val="FFDB00"/>
          </a:solidFill>
          <a:ln>
            <a:noFill/>
          </a:ln>
        </p:spPr>
        <p:txBody>
          <a:bodyPr spcFirstLastPara="1" wrap="square" lIns="91150" tIns="91150" rIns="91150" bIns="91150" anchor="t" anchorCtr="0">
            <a:noAutofit/>
          </a:bodyPr>
          <a:lstStyle/>
          <a:p>
            <a:pPr marL="0" marR="0" lvl="0" indent="0" algn="l" rtl="0">
              <a:lnSpc>
                <a:spcPct val="100000"/>
              </a:lnSpc>
              <a:spcBef>
                <a:spcPts val="0"/>
              </a:spcBef>
              <a:spcAft>
                <a:spcPts val="0"/>
              </a:spcAft>
              <a:buClr>
                <a:srgbClr val="000000"/>
              </a:buClr>
              <a:buSzPts val="1000"/>
              <a:buFont typeface="Oswald"/>
              <a:buNone/>
            </a:pPr>
            <a:r>
              <a:rPr lang="en" sz="1000" b="1" i="0" u="none" strike="noStrike" cap="none">
                <a:solidFill>
                  <a:srgbClr val="000000"/>
                </a:solidFill>
                <a:latin typeface="Oswald"/>
                <a:ea typeface="Oswald"/>
                <a:cs typeface="Oswald"/>
                <a:sym typeface="Oswald"/>
              </a:rPr>
              <a:t>YELLOW</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CMYK 0/0/0/100</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RGB 0/0/0</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HEX 000000</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PMS Process Black C</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348" name="Google Shape;348;p48"/>
          <p:cNvSpPr/>
          <p:nvPr/>
        </p:nvSpPr>
        <p:spPr>
          <a:xfrm>
            <a:off x="1596240" y="2473625"/>
            <a:ext cx="1002900" cy="1002900"/>
          </a:xfrm>
          <a:prstGeom prst="rect">
            <a:avLst/>
          </a:prstGeom>
          <a:solidFill>
            <a:srgbClr val="85E8DA"/>
          </a:solidFill>
          <a:ln>
            <a:noFill/>
          </a:ln>
        </p:spPr>
        <p:txBody>
          <a:bodyPr spcFirstLastPara="1" wrap="square" lIns="91150" tIns="91150" rIns="91150" bIns="91150" anchor="t" anchorCtr="0">
            <a:noAutofit/>
          </a:bodyPr>
          <a:lstStyle/>
          <a:p>
            <a:pPr marL="0" marR="0" lvl="0" indent="0" algn="l" rtl="0">
              <a:lnSpc>
                <a:spcPct val="100000"/>
              </a:lnSpc>
              <a:spcBef>
                <a:spcPts val="0"/>
              </a:spcBef>
              <a:spcAft>
                <a:spcPts val="0"/>
              </a:spcAft>
              <a:buClr>
                <a:srgbClr val="000000"/>
              </a:buClr>
              <a:buSzPts val="1000"/>
              <a:buFont typeface="Oswald"/>
              <a:buNone/>
            </a:pPr>
            <a:r>
              <a:rPr lang="en" sz="1000" b="1" i="0" u="none" strike="noStrike" cap="none">
                <a:solidFill>
                  <a:srgbClr val="000000"/>
                </a:solidFill>
                <a:latin typeface="Oswald"/>
                <a:ea typeface="Oswald"/>
                <a:cs typeface="Oswald"/>
                <a:sym typeface="Oswald"/>
              </a:rPr>
              <a:t>MINT</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CMYK 0/0/0/100</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RGB 0/0/0</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HEX 85e8da</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PMS Process Black C</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349" name="Google Shape;349;p48"/>
          <p:cNvSpPr/>
          <p:nvPr/>
        </p:nvSpPr>
        <p:spPr>
          <a:xfrm>
            <a:off x="2720176" y="2473625"/>
            <a:ext cx="1002900" cy="1002900"/>
          </a:xfrm>
          <a:prstGeom prst="rect">
            <a:avLst/>
          </a:prstGeom>
          <a:solidFill>
            <a:srgbClr val="1ECAC7"/>
          </a:solidFill>
          <a:ln>
            <a:noFill/>
          </a:ln>
        </p:spPr>
        <p:txBody>
          <a:bodyPr spcFirstLastPara="1" wrap="square" lIns="91150" tIns="91150" rIns="91150" bIns="91150" anchor="t" anchorCtr="0">
            <a:noAutofit/>
          </a:bodyPr>
          <a:lstStyle/>
          <a:p>
            <a:pPr marL="0" marR="0" lvl="0" indent="0" algn="l" rtl="0">
              <a:lnSpc>
                <a:spcPct val="100000"/>
              </a:lnSpc>
              <a:spcBef>
                <a:spcPts val="0"/>
              </a:spcBef>
              <a:spcAft>
                <a:spcPts val="0"/>
              </a:spcAft>
              <a:buClr>
                <a:srgbClr val="000000"/>
              </a:buClr>
              <a:buSzPts val="1000"/>
              <a:buFont typeface="Oswald"/>
              <a:buNone/>
            </a:pPr>
            <a:r>
              <a:rPr lang="en" sz="1000" b="1" i="0" u="none" strike="noStrike" cap="none">
                <a:solidFill>
                  <a:srgbClr val="000000"/>
                </a:solidFill>
                <a:latin typeface="Oswald"/>
                <a:ea typeface="Oswald"/>
                <a:cs typeface="Oswald"/>
                <a:sym typeface="Oswald"/>
              </a:rPr>
              <a:t>TEAL</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CMYK 0/0/0/100</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RGB 0/0/0</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HEX 1ecac7</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PMS Process Black C</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350" name="Google Shape;350;p48"/>
          <p:cNvSpPr/>
          <p:nvPr/>
        </p:nvSpPr>
        <p:spPr>
          <a:xfrm>
            <a:off x="472313" y="3597100"/>
            <a:ext cx="1002900" cy="1002900"/>
          </a:xfrm>
          <a:prstGeom prst="rect">
            <a:avLst/>
          </a:prstGeom>
          <a:solidFill>
            <a:srgbClr val="FFAEC2"/>
          </a:solidFill>
          <a:ln>
            <a:noFill/>
          </a:ln>
        </p:spPr>
        <p:txBody>
          <a:bodyPr spcFirstLastPara="1" wrap="square" lIns="91150" tIns="91150" rIns="91150" bIns="91150" anchor="t" anchorCtr="0">
            <a:noAutofit/>
          </a:bodyPr>
          <a:lstStyle/>
          <a:p>
            <a:pPr marL="0" marR="0" lvl="0" indent="0" algn="l" rtl="0">
              <a:lnSpc>
                <a:spcPct val="100000"/>
              </a:lnSpc>
              <a:spcBef>
                <a:spcPts val="0"/>
              </a:spcBef>
              <a:spcAft>
                <a:spcPts val="0"/>
              </a:spcAft>
              <a:buClr>
                <a:srgbClr val="000000"/>
              </a:buClr>
              <a:buSzPts val="1000"/>
              <a:buFont typeface="Oswald"/>
              <a:buNone/>
            </a:pPr>
            <a:r>
              <a:rPr lang="en" sz="1000" b="1" i="0" u="none" strike="noStrike" cap="none">
                <a:solidFill>
                  <a:srgbClr val="000000"/>
                </a:solidFill>
                <a:latin typeface="Oswald"/>
                <a:ea typeface="Oswald"/>
                <a:cs typeface="Oswald"/>
                <a:sym typeface="Oswald"/>
              </a:rPr>
              <a:t>PINK</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CMYK 0/0/0/100</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RGB 0/0/0</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HEX ffaec2</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PMS Process Black C</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351" name="Google Shape;351;p48"/>
          <p:cNvSpPr/>
          <p:nvPr/>
        </p:nvSpPr>
        <p:spPr>
          <a:xfrm>
            <a:off x="1596252" y="3597100"/>
            <a:ext cx="1002900" cy="1002900"/>
          </a:xfrm>
          <a:prstGeom prst="rect">
            <a:avLst/>
          </a:prstGeom>
          <a:solidFill>
            <a:srgbClr val="EAEAEA"/>
          </a:solidFill>
          <a:ln>
            <a:noFill/>
          </a:ln>
        </p:spPr>
        <p:txBody>
          <a:bodyPr spcFirstLastPara="1" wrap="square" lIns="91150" tIns="91150" rIns="91150" bIns="91150" anchor="t" anchorCtr="0">
            <a:noAutofit/>
          </a:bodyPr>
          <a:lstStyle/>
          <a:p>
            <a:pPr marL="0" marR="0" lvl="0" indent="0" algn="l" rtl="0">
              <a:lnSpc>
                <a:spcPct val="100000"/>
              </a:lnSpc>
              <a:spcBef>
                <a:spcPts val="0"/>
              </a:spcBef>
              <a:spcAft>
                <a:spcPts val="0"/>
              </a:spcAft>
              <a:buClr>
                <a:srgbClr val="000000"/>
              </a:buClr>
              <a:buSzPts val="1000"/>
              <a:buFont typeface="Oswald"/>
              <a:buNone/>
            </a:pPr>
            <a:r>
              <a:rPr lang="en" sz="1000" b="1" i="0" u="none" strike="noStrike" cap="none">
                <a:solidFill>
                  <a:srgbClr val="000000"/>
                </a:solidFill>
                <a:latin typeface="Oswald"/>
                <a:ea typeface="Oswald"/>
                <a:cs typeface="Oswald"/>
                <a:sym typeface="Oswald"/>
              </a:rPr>
              <a:t>LIGHT GREY</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CMYK 0/0/0/100</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RGB 0/0/0</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HEX eaeaea</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Georgia"/>
              <a:buNone/>
            </a:pPr>
            <a:r>
              <a:rPr lang="en" sz="700" b="0" i="0" u="none" strike="noStrike" cap="none">
                <a:solidFill>
                  <a:srgbClr val="000000"/>
                </a:solidFill>
                <a:latin typeface="Georgia"/>
                <a:ea typeface="Georgia"/>
                <a:cs typeface="Georgia"/>
                <a:sym typeface="Georgia"/>
              </a:rPr>
              <a:t>PMS Process Black C</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352" name="Google Shape;352;p48"/>
          <p:cNvSpPr/>
          <p:nvPr/>
        </p:nvSpPr>
        <p:spPr>
          <a:xfrm>
            <a:off x="3844114" y="2473625"/>
            <a:ext cx="1002900" cy="1002900"/>
          </a:xfrm>
          <a:prstGeom prst="rect">
            <a:avLst/>
          </a:prstGeom>
          <a:solidFill>
            <a:srgbClr val="7A1743"/>
          </a:solidFill>
          <a:ln>
            <a:noFill/>
          </a:ln>
        </p:spPr>
        <p:txBody>
          <a:bodyPr spcFirstLastPara="1" wrap="square" lIns="91150" tIns="91150" rIns="91150" bIns="91150" anchor="t" anchorCtr="0">
            <a:noAutofit/>
          </a:bodyPr>
          <a:lstStyle/>
          <a:p>
            <a:pPr marL="0" marR="0" lvl="0" indent="0" algn="l" rtl="0">
              <a:lnSpc>
                <a:spcPct val="100000"/>
              </a:lnSpc>
              <a:spcBef>
                <a:spcPts val="0"/>
              </a:spcBef>
              <a:spcAft>
                <a:spcPts val="0"/>
              </a:spcAft>
              <a:buClr>
                <a:srgbClr val="FFFFFF"/>
              </a:buClr>
              <a:buSzPts val="1000"/>
              <a:buFont typeface="Oswald"/>
              <a:buNone/>
            </a:pPr>
            <a:r>
              <a:rPr lang="en" sz="1000" b="1" i="0" u="none" strike="noStrike" cap="none">
                <a:solidFill>
                  <a:srgbClr val="FFFFFF"/>
                </a:solidFill>
                <a:latin typeface="Oswald"/>
                <a:ea typeface="Oswald"/>
                <a:cs typeface="Oswald"/>
                <a:sym typeface="Oswald"/>
              </a:rPr>
              <a:t>BURGUNDY</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CMYK 0/0/0/100</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RGB 0/0/0</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HEX 7a1743</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PMS Process Black C</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sp>
        <p:nvSpPr>
          <p:cNvPr id="353" name="Google Shape;353;p48"/>
          <p:cNvSpPr/>
          <p:nvPr/>
        </p:nvSpPr>
        <p:spPr>
          <a:xfrm>
            <a:off x="2720188" y="3597100"/>
            <a:ext cx="1002900" cy="1002900"/>
          </a:xfrm>
          <a:prstGeom prst="rect">
            <a:avLst/>
          </a:prstGeom>
          <a:solidFill>
            <a:srgbClr val="333333"/>
          </a:solidFill>
          <a:ln>
            <a:noFill/>
          </a:ln>
        </p:spPr>
        <p:txBody>
          <a:bodyPr spcFirstLastPara="1" wrap="square" lIns="91150" tIns="91150" rIns="91150" bIns="91150" anchor="t" anchorCtr="0">
            <a:noAutofit/>
          </a:bodyPr>
          <a:lstStyle/>
          <a:p>
            <a:pPr marL="0" marR="0" lvl="0" indent="0" algn="l" rtl="0">
              <a:lnSpc>
                <a:spcPct val="100000"/>
              </a:lnSpc>
              <a:spcBef>
                <a:spcPts val="0"/>
              </a:spcBef>
              <a:spcAft>
                <a:spcPts val="0"/>
              </a:spcAft>
              <a:buClr>
                <a:srgbClr val="FFFFFF"/>
              </a:buClr>
              <a:buSzPts val="1000"/>
              <a:buFont typeface="Oswald"/>
              <a:buNone/>
            </a:pPr>
            <a:r>
              <a:rPr lang="en" sz="1000" b="1" i="0" u="none" strike="noStrike" cap="none">
                <a:solidFill>
                  <a:srgbClr val="FFFFFF"/>
                </a:solidFill>
                <a:latin typeface="Oswald"/>
                <a:ea typeface="Oswald"/>
                <a:cs typeface="Oswald"/>
                <a:sym typeface="Oswald"/>
              </a:rPr>
              <a:t>DARK GREY</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CMYK 0/0/0/100</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RGB 0/0/0</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HEX 333333</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eorgia"/>
              <a:buNone/>
            </a:pPr>
            <a:r>
              <a:rPr lang="en" sz="700" b="0" i="0" u="none" strike="noStrike" cap="none">
                <a:solidFill>
                  <a:srgbClr val="FFFFFF"/>
                </a:solidFill>
                <a:latin typeface="Georgia"/>
                <a:ea typeface="Georgia"/>
                <a:cs typeface="Georgia"/>
                <a:sym typeface="Georgia"/>
              </a:rPr>
              <a:t>PMS Process Black C</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grpSp>
        <p:nvGrpSpPr>
          <p:cNvPr id="354" name="Google Shape;354;p48"/>
          <p:cNvGrpSpPr/>
          <p:nvPr/>
        </p:nvGrpSpPr>
        <p:grpSpPr>
          <a:xfrm>
            <a:off x="6194127" y="1158104"/>
            <a:ext cx="1839645" cy="1910613"/>
            <a:chOff x="1020750" y="2355030"/>
            <a:chExt cx="1839645" cy="1910613"/>
          </a:xfrm>
        </p:grpSpPr>
        <p:sp>
          <p:nvSpPr>
            <p:cNvPr id="355" name="Google Shape;355;p48"/>
            <p:cNvSpPr/>
            <p:nvPr/>
          </p:nvSpPr>
          <p:spPr>
            <a:xfrm>
              <a:off x="1020750" y="2355030"/>
              <a:ext cx="1822500" cy="1902000"/>
            </a:xfrm>
            <a:prstGeom prst="rect">
              <a:avLst/>
            </a:prstGeom>
            <a:solidFill>
              <a:srgbClr val="FFDB00"/>
            </a:solidFill>
            <a:ln>
              <a:noFill/>
            </a:ln>
          </p:spPr>
          <p:txBody>
            <a:bodyPr spcFirstLastPara="1" wrap="square" lIns="64325" tIns="64325" rIns="64325" bIns="64325" anchor="t" anchorCtr="0">
              <a:noAutofit/>
            </a:bodyPr>
            <a:lstStyle/>
            <a:p>
              <a:pPr marL="0" marR="0" lvl="0" indent="0" algn="l" rtl="0">
                <a:lnSpc>
                  <a:spcPct val="100000"/>
                </a:lnSpc>
                <a:spcBef>
                  <a:spcPts val="0"/>
                </a:spcBef>
                <a:spcAft>
                  <a:spcPts val="0"/>
                </a:spcAft>
                <a:buClr>
                  <a:srgbClr val="000000"/>
                </a:buClr>
                <a:buSzPts val="1400"/>
                <a:buFont typeface="Oswald"/>
                <a:buNone/>
              </a:pPr>
              <a:r>
                <a:rPr lang="en" sz="1400" b="1" i="0" u="none" strike="noStrike" cap="none">
                  <a:solidFill>
                    <a:srgbClr val="000000"/>
                  </a:solidFill>
                  <a:latin typeface="Oswald"/>
                  <a:ea typeface="Oswald"/>
                  <a:cs typeface="Oswald"/>
                  <a:sym typeface="Oswald"/>
                </a:rPr>
                <a:t>INSERT TERM</a:t>
              </a:r>
              <a:endParaRPr sz="10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600"/>
                <a:buFont typeface="Arial"/>
                <a:buNone/>
              </a:pPr>
              <a:endParaRPr sz="6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rgbClr val="000000"/>
                  </a:solidFill>
                  <a:latin typeface="Georgia"/>
                  <a:ea typeface="Georgia"/>
                  <a:cs typeface="Georgia"/>
                  <a:sym typeface="Georgia"/>
                </a:rPr>
                <a:t>Ipsum dolor sit amet...</a:t>
              </a:r>
              <a:endParaRPr sz="10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Georgia"/>
                <a:ea typeface="Georgia"/>
                <a:cs typeface="Georgia"/>
                <a:sym typeface="Georgia"/>
              </a:endParaRPr>
            </a:p>
          </p:txBody>
        </p:sp>
        <p:grpSp>
          <p:nvGrpSpPr>
            <p:cNvPr id="356" name="Google Shape;356;p48"/>
            <p:cNvGrpSpPr/>
            <p:nvPr/>
          </p:nvGrpSpPr>
          <p:grpSpPr>
            <a:xfrm>
              <a:off x="2584713" y="3989961"/>
              <a:ext cx="275682" cy="275682"/>
              <a:chOff x="2893512" y="3993856"/>
              <a:chExt cx="275682" cy="275682"/>
            </a:xfrm>
          </p:grpSpPr>
          <p:sp>
            <p:nvSpPr>
              <p:cNvPr id="357" name="Google Shape;357;p48"/>
              <p:cNvSpPr/>
              <p:nvPr/>
            </p:nvSpPr>
            <p:spPr>
              <a:xfrm rot="-5400000">
                <a:off x="2893512" y="3999838"/>
                <a:ext cx="269700" cy="269700"/>
              </a:xfrm>
              <a:prstGeom prst="rtTriangle">
                <a:avLst/>
              </a:prstGeom>
              <a:solidFill>
                <a:srgbClr val="FFFFFF"/>
              </a:solidFill>
              <a:ln>
                <a:noFill/>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48"/>
              <p:cNvSpPr/>
              <p:nvPr/>
            </p:nvSpPr>
            <p:spPr>
              <a:xfrm rot="5400000">
                <a:off x="2899494" y="3993856"/>
                <a:ext cx="269700" cy="269700"/>
              </a:xfrm>
              <a:prstGeom prst="rtTriangle">
                <a:avLst/>
              </a:prstGeom>
              <a:solidFill>
                <a:srgbClr val="FFFFFF">
                  <a:alpha val="50588"/>
                </a:srgbClr>
              </a:solidFill>
              <a:ln>
                <a:noFill/>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59" name="Google Shape;359;p48"/>
          <p:cNvGrpSpPr/>
          <p:nvPr/>
        </p:nvGrpSpPr>
        <p:grpSpPr>
          <a:xfrm>
            <a:off x="5891751" y="3157977"/>
            <a:ext cx="2444400" cy="1518224"/>
            <a:chOff x="5540475" y="1141525"/>
            <a:chExt cx="2444400" cy="1518224"/>
          </a:xfrm>
        </p:grpSpPr>
        <p:sp>
          <p:nvSpPr>
            <p:cNvPr id="360" name="Google Shape;360;p48"/>
            <p:cNvSpPr/>
            <p:nvPr/>
          </p:nvSpPr>
          <p:spPr>
            <a:xfrm>
              <a:off x="5540475" y="1141525"/>
              <a:ext cx="2444400" cy="1324200"/>
            </a:xfrm>
            <a:prstGeom prst="roundRect">
              <a:avLst>
                <a:gd name="adj" fmla="val 16667"/>
              </a:avLst>
            </a:prstGeom>
            <a:solidFill>
              <a:srgbClr val="E51B24"/>
            </a:solidFill>
            <a:ln>
              <a:noFill/>
            </a:ln>
          </p:spPr>
          <p:txBody>
            <a:bodyPr spcFirstLastPara="1" wrap="square" lIns="64325" tIns="64325" rIns="64325" bIns="64325" anchor="t" anchorCtr="0">
              <a:noAutofit/>
            </a:bodyPr>
            <a:lstStyle/>
            <a:p>
              <a:pPr marL="0" marR="0" lvl="0" indent="0" algn="l" rtl="0">
                <a:lnSpc>
                  <a:spcPct val="115000"/>
                </a:lnSpc>
                <a:spcBef>
                  <a:spcPts val="0"/>
                </a:spcBef>
                <a:spcAft>
                  <a:spcPts val="0"/>
                </a:spcAft>
                <a:buClr>
                  <a:srgbClr val="FFFFFF"/>
                </a:buClr>
                <a:buSzPts val="1200"/>
                <a:buFont typeface="Georgia"/>
                <a:buNone/>
              </a:pPr>
              <a:r>
                <a:rPr lang="en" sz="1200" b="0" i="0" u="none" strike="noStrike" cap="none">
                  <a:solidFill>
                    <a:srgbClr val="FFFFFF"/>
                  </a:solidFill>
                  <a:latin typeface="Georgia"/>
                  <a:ea typeface="Georgia"/>
                  <a:cs typeface="Georgia"/>
                  <a:sym typeface="Georgia"/>
                </a:rPr>
                <a:t>Ipsum dolor sit amet...</a:t>
              </a:r>
              <a:endParaRPr sz="1000" b="0" i="0" u="none" strike="noStrike" cap="none">
                <a:solidFill>
                  <a:srgbClr val="000000"/>
                </a:solidFill>
                <a:latin typeface="Arial"/>
                <a:ea typeface="Arial"/>
                <a:cs typeface="Arial"/>
                <a:sym typeface="Arial"/>
              </a:endParaRPr>
            </a:p>
          </p:txBody>
        </p:sp>
        <p:sp>
          <p:nvSpPr>
            <p:cNvPr id="361" name="Google Shape;361;p48"/>
            <p:cNvSpPr/>
            <p:nvPr/>
          </p:nvSpPr>
          <p:spPr>
            <a:xfrm rot="10800000">
              <a:off x="6647474" y="2390949"/>
              <a:ext cx="230400" cy="268800"/>
            </a:xfrm>
            <a:prstGeom prst="triangle">
              <a:avLst>
                <a:gd name="adj" fmla="val 50000"/>
              </a:avLst>
            </a:prstGeom>
            <a:solidFill>
              <a:srgbClr val="E51B24"/>
            </a:solidFill>
            <a:ln>
              <a:noFill/>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362"/>
        <p:cNvGrpSpPr/>
        <p:nvPr/>
      </p:nvGrpSpPr>
      <p:grpSpPr>
        <a:xfrm>
          <a:off x="0" y="0"/>
          <a:ext cx="0" cy="0"/>
          <a:chOff x="0" y="0"/>
          <a:chExt cx="0" cy="0"/>
        </a:xfrm>
      </p:grpSpPr>
      <p:cxnSp>
        <p:nvCxnSpPr>
          <p:cNvPr id="363" name="Google Shape;363;p49"/>
          <p:cNvCxnSpPr/>
          <p:nvPr/>
        </p:nvCxnSpPr>
        <p:spPr>
          <a:xfrm>
            <a:off x="446486" y="447263"/>
            <a:ext cx="8250900" cy="0"/>
          </a:xfrm>
          <a:prstGeom prst="straightConnector1">
            <a:avLst/>
          </a:prstGeom>
          <a:noFill/>
          <a:ln>
            <a:noFill/>
          </a:ln>
        </p:spPr>
      </p:cxnSp>
      <p:cxnSp>
        <p:nvCxnSpPr>
          <p:cNvPr id="364" name="Google Shape;364;p49"/>
          <p:cNvCxnSpPr/>
          <p:nvPr/>
        </p:nvCxnSpPr>
        <p:spPr>
          <a:xfrm>
            <a:off x="446486" y="858743"/>
            <a:ext cx="8250900" cy="0"/>
          </a:xfrm>
          <a:prstGeom prst="straightConnector1">
            <a:avLst/>
          </a:prstGeom>
          <a:noFill/>
          <a:ln>
            <a:noFill/>
          </a:ln>
        </p:spPr>
      </p:cxnSp>
      <p:grpSp>
        <p:nvGrpSpPr>
          <p:cNvPr id="365" name="Google Shape;365;p49"/>
          <p:cNvGrpSpPr/>
          <p:nvPr/>
        </p:nvGrpSpPr>
        <p:grpSpPr>
          <a:xfrm>
            <a:off x="446489" y="1288115"/>
            <a:ext cx="892699" cy="894222"/>
            <a:chOff x="0" y="0"/>
            <a:chExt cx="1269661" cy="1269661"/>
          </a:xfrm>
        </p:grpSpPr>
        <p:pic>
          <p:nvPicPr>
            <p:cNvPr id="366" name="Google Shape;366;p49"/>
            <p:cNvPicPr preferRelativeResize="0"/>
            <p:nvPr/>
          </p:nvPicPr>
          <p:blipFill rotWithShape="1">
            <a:blip r:embed="rId2">
              <a:alphaModFix/>
            </a:blip>
            <a:srcRect/>
            <a:stretch/>
          </p:blipFill>
          <p:spPr>
            <a:xfrm>
              <a:off x="0" y="0"/>
              <a:ext cx="1269661" cy="1269661"/>
            </a:xfrm>
            <a:prstGeom prst="rect">
              <a:avLst/>
            </a:prstGeom>
            <a:noFill/>
            <a:ln>
              <a:noFill/>
            </a:ln>
          </p:spPr>
        </p:pic>
        <p:sp>
          <p:nvSpPr>
            <p:cNvPr id="367" name="Google Shape;367;p49"/>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SzPts val="1300"/>
                <a:buFont typeface="Arial"/>
                <a:buNone/>
              </a:pPr>
              <a:r>
                <a:rPr lang="en" sz="1300" b="1" i="0" u="none" strike="noStrike" cap="none">
                  <a:solidFill>
                    <a:srgbClr val="000000"/>
                  </a:solidFill>
                  <a:latin typeface="Arial"/>
                  <a:ea typeface="Arial"/>
                  <a:cs typeface="Arial"/>
                  <a:sym typeface="Arial"/>
                </a:rPr>
                <a:t>INSERT STICKER</a:t>
              </a:r>
              <a:br>
                <a:rPr lang="en" sz="1300" b="1" i="0" u="none" strike="noStrike" cap="none">
                  <a:solidFill>
                    <a:srgbClr val="000000"/>
                  </a:solidFill>
                  <a:latin typeface="Arial"/>
                  <a:ea typeface="Arial"/>
                  <a:cs typeface="Arial"/>
                  <a:sym typeface="Arial"/>
                </a:rPr>
              </a:br>
              <a:r>
                <a:rPr lang="en" sz="1300" b="1" i="0" u="none" strike="noStrike" cap="none">
                  <a:solidFill>
                    <a:srgbClr val="000000"/>
                  </a:solidFill>
                  <a:latin typeface="Arial"/>
                  <a:ea typeface="Arial"/>
                  <a:cs typeface="Arial"/>
                  <a:sym typeface="Arial"/>
                </a:rPr>
                <a:t>TEXT</a:t>
              </a:r>
              <a:endParaRPr sz="1000" b="0" i="0" u="none" strike="noStrike" cap="none">
                <a:solidFill>
                  <a:srgbClr val="000000"/>
                </a:solidFill>
                <a:latin typeface="Arial"/>
                <a:ea typeface="Arial"/>
                <a:cs typeface="Arial"/>
                <a:sym typeface="Arial"/>
              </a:endParaRPr>
            </a:p>
          </p:txBody>
        </p:sp>
      </p:grpSp>
      <p:grpSp>
        <p:nvGrpSpPr>
          <p:cNvPr id="368" name="Google Shape;368;p49"/>
          <p:cNvGrpSpPr/>
          <p:nvPr/>
        </p:nvGrpSpPr>
        <p:grpSpPr>
          <a:xfrm>
            <a:off x="1518050" y="1288115"/>
            <a:ext cx="892699" cy="894222"/>
            <a:chOff x="0" y="0"/>
            <a:chExt cx="1269661" cy="1269661"/>
          </a:xfrm>
        </p:grpSpPr>
        <p:pic>
          <p:nvPicPr>
            <p:cNvPr id="369" name="Google Shape;369;p49"/>
            <p:cNvPicPr preferRelativeResize="0"/>
            <p:nvPr/>
          </p:nvPicPr>
          <p:blipFill rotWithShape="1">
            <a:blip r:embed="rId3">
              <a:alphaModFix/>
            </a:blip>
            <a:srcRect/>
            <a:stretch/>
          </p:blipFill>
          <p:spPr>
            <a:xfrm>
              <a:off x="0" y="0"/>
              <a:ext cx="1269661" cy="1269661"/>
            </a:xfrm>
            <a:prstGeom prst="rect">
              <a:avLst/>
            </a:prstGeom>
            <a:noFill/>
            <a:ln>
              <a:noFill/>
            </a:ln>
          </p:spPr>
        </p:pic>
        <p:sp>
          <p:nvSpPr>
            <p:cNvPr id="370" name="Google Shape;370;p49"/>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b="0" i="0" u="none" strike="noStrike" cap="none">
                <a:solidFill>
                  <a:srgbClr val="000000"/>
                </a:solidFill>
                <a:latin typeface="Arial"/>
                <a:ea typeface="Arial"/>
                <a:cs typeface="Arial"/>
                <a:sym typeface="Arial"/>
              </a:endParaRPr>
            </a:p>
          </p:txBody>
        </p:sp>
      </p:grpSp>
      <p:grpSp>
        <p:nvGrpSpPr>
          <p:cNvPr id="371" name="Google Shape;371;p49"/>
          <p:cNvGrpSpPr/>
          <p:nvPr/>
        </p:nvGrpSpPr>
        <p:grpSpPr>
          <a:xfrm>
            <a:off x="446489" y="2352596"/>
            <a:ext cx="892699" cy="894222"/>
            <a:chOff x="0" y="0"/>
            <a:chExt cx="1269661" cy="1269661"/>
          </a:xfrm>
        </p:grpSpPr>
        <p:pic>
          <p:nvPicPr>
            <p:cNvPr id="372" name="Google Shape;372;p49"/>
            <p:cNvPicPr preferRelativeResize="0"/>
            <p:nvPr/>
          </p:nvPicPr>
          <p:blipFill rotWithShape="1">
            <a:blip r:embed="rId4">
              <a:alphaModFix/>
            </a:blip>
            <a:srcRect/>
            <a:stretch/>
          </p:blipFill>
          <p:spPr>
            <a:xfrm>
              <a:off x="0" y="0"/>
              <a:ext cx="1269661" cy="1269661"/>
            </a:xfrm>
            <a:prstGeom prst="rect">
              <a:avLst/>
            </a:prstGeom>
            <a:noFill/>
            <a:ln>
              <a:noFill/>
            </a:ln>
          </p:spPr>
        </p:pic>
        <p:sp>
          <p:nvSpPr>
            <p:cNvPr id="373" name="Google Shape;373;p49"/>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b="0" i="0" u="none" strike="noStrike" cap="none">
                <a:solidFill>
                  <a:srgbClr val="000000"/>
                </a:solidFill>
                <a:latin typeface="Arial"/>
                <a:ea typeface="Arial"/>
                <a:cs typeface="Arial"/>
                <a:sym typeface="Arial"/>
              </a:endParaRPr>
            </a:p>
          </p:txBody>
        </p:sp>
      </p:grpSp>
      <p:grpSp>
        <p:nvGrpSpPr>
          <p:cNvPr id="374" name="Google Shape;374;p49"/>
          <p:cNvGrpSpPr/>
          <p:nvPr/>
        </p:nvGrpSpPr>
        <p:grpSpPr>
          <a:xfrm>
            <a:off x="1518050" y="2352596"/>
            <a:ext cx="892699" cy="894222"/>
            <a:chOff x="0" y="0"/>
            <a:chExt cx="1269661" cy="1269661"/>
          </a:xfrm>
        </p:grpSpPr>
        <p:pic>
          <p:nvPicPr>
            <p:cNvPr id="375" name="Google Shape;375;p49"/>
            <p:cNvPicPr preferRelativeResize="0"/>
            <p:nvPr/>
          </p:nvPicPr>
          <p:blipFill rotWithShape="1">
            <a:blip r:embed="rId5">
              <a:alphaModFix/>
            </a:blip>
            <a:srcRect/>
            <a:stretch/>
          </p:blipFill>
          <p:spPr>
            <a:xfrm>
              <a:off x="0" y="0"/>
              <a:ext cx="1269661" cy="1269661"/>
            </a:xfrm>
            <a:prstGeom prst="rect">
              <a:avLst/>
            </a:prstGeom>
            <a:noFill/>
            <a:ln>
              <a:noFill/>
            </a:ln>
          </p:spPr>
        </p:pic>
        <p:sp>
          <p:nvSpPr>
            <p:cNvPr id="376" name="Google Shape;376;p49"/>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b="0" i="0" u="none" strike="noStrike" cap="none">
                <a:solidFill>
                  <a:srgbClr val="000000"/>
                </a:solidFill>
                <a:latin typeface="Arial"/>
                <a:ea typeface="Arial"/>
                <a:cs typeface="Arial"/>
                <a:sym typeface="Arial"/>
              </a:endParaRPr>
            </a:p>
          </p:txBody>
        </p:sp>
      </p:grpSp>
      <p:grpSp>
        <p:nvGrpSpPr>
          <p:cNvPr id="377" name="Google Shape;377;p49"/>
          <p:cNvGrpSpPr/>
          <p:nvPr/>
        </p:nvGrpSpPr>
        <p:grpSpPr>
          <a:xfrm>
            <a:off x="446489" y="3434968"/>
            <a:ext cx="892699" cy="894222"/>
            <a:chOff x="0" y="0"/>
            <a:chExt cx="1269661" cy="1269661"/>
          </a:xfrm>
        </p:grpSpPr>
        <p:pic>
          <p:nvPicPr>
            <p:cNvPr id="378" name="Google Shape;378;p49"/>
            <p:cNvPicPr preferRelativeResize="0"/>
            <p:nvPr/>
          </p:nvPicPr>
          <p:blipFill rotWithShape="1">
            <a:blip r:embed="rId6">
              <a:alphaModFix/>
            </a:blip>
            <a:srcRect/>
            <a:stretch/>
          </p:blipFill>
          <p:spPr>
            <a:xfrm>
              <a:off x="0" y="0"/>
              <a:ext cx="1269661" cy="1269661"/>
            </a:xfrm>
            <a:prstGeom prst="rect">
              <a:avLst/>
            </a:prstGeom>
            <a:noFill/>
            <a:ln>
              <a:noFill/>
            </a:ln>
          </p:spPr>
        </p:pic>
        <p:sp>
          <p:nvSpPr>
            <p:cNvPr id="379" name="Google Shape;379;p49"/>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b="0" i="0" u="none" strike="noStrike" cap="none">
                <a:solidFill>
                  <a:srgbClr val="000000"/>
                </a:solidFill>
                <a:latin typeface="Arial"/>
                <a:ea typeface="Arial"/>
                <a:cs typeface="Arial"/>
                <a:sym typeface="Arial"/>
              </a:endParaRPr>
            </a:p>
          </p:txBody>
        </p:sp>
      </p:grpSp>
      <p:grpSp>
        <p:nvGrpSpPr>
          <p:cNvPr id="380" name="Google Shape;380;p49"/>
          <p:cNvGrpSpPr/>
          <p:nvPr/>
        </p:nvGrpSpPr>
        <p:grpSpPr>
          <a:xfrm>
            <a:off x="1518050" y="3434968"/>
            <a:ext cx="892699" cy="894222"/>
            <a:chOff x="0" y="0"/>
            <a:chExt cx="1269661" cy="1269661"/>
          </a:xfrm>
        </p:grpSpPr>
        <p:pic>
          <p:nvPicPr>
            <p:cNvPr id="381" name="Google Shape;381;p49"/>
            <p:cNvPicPr preferRelativeResize="0"/>
            <p:nvPr/>
          </p:nvPicPr>
          <p:blipFill rotWithShape="1">
            <a:blip r:embed="rId7">
              <a:alphaModFix/>
            </a:blip>
            <a:srcRect/>
            <a:stretch/>
          </p:blipFill>
          <p:spPr>
            <a:xfrm>
              <a:off x="0" y="0"/>
              <a:ext cx="1269661" cy="1269661"/>
            </a:xfrm>
            <a:prstGeom prst="rect">
              <a:avLst/>
            </a:prstGeom>
            <a:noFill/>
            <a:ln>
              <a:noFill/>
            </a:ln>
          </p:spPr>
        </p:pic>
        <p:sp>
          <p:nvSpPr>
            <p:cNvPr id="382" name="Google Shape;382;p49"/>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b="0" i="0" u="none" strike="noStrike" cap="none">
                <a:solidFill>
                  <a:srgbClr val="000000"/>
                </a:solidFill>
                <a:latin typeface="Arial"/>
                <a:ea typeface="Arial"/>
                <a:cs typeface="Arial"/>
                <a:sym typeface="Arial"/>
              </a:endParaRPr>
            </a:p>
          </p:txBody>
        </p:sp>
      </p:grpSp>
      <p:sp>
        <p:nvSpPr>
          <p:cNvPr id="383" name="Google Shape;383;p49"/>
          <p:cNvSpPr/>
          <p:nvPr/>
        </p:nvSpPr>
        <p:spPr>
          <a:xfrm>
            <a:off x="6181019" y="1288113"/>
            <a:ext cx="2275500" cy="1431300"/>
          </a:xfrm>
          <a:custGeom>
            <a:avLst/>
            <a:gdLst/>
            <a:ahLst/>
            <a:cxnLst/>
            <a:rect l="l" t="t" r="r" b="b"/>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195875" tIns="195875" rIns="195875" bIns="195875" anchor="t" anchorCtr="0">
            <a:noAutofit/>
          </a:bodyPr>
          <a:lstStyle/>
          <a:p>
            <a:pPr marL="0" marR="0" lvl="0" indent="0" algn="l" rtl="0">
              <a:lnSpc>
                <a:spcPct val="133333"/>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b="0" i="0" u="none" strike="noStrike" cap="none">
              <a:solidFill>
                <a:srgbClr val="000000"/>
              </a:solidFill>
              <a:latin typeface="Arial"/>
              <a:ea typeface="Arial"/>
              <a:cs typeface="Arial"/>
              <a:sym typeface="Arial"/>
            </a:endParaRPr>
          </a:p>
        </p:txBody>
      </p:sp>
      <p:grpSp>
        <p:nvGrpSpPr>
          <p:cNvPr id="384" name="Google Shape;384;p49"/>
          <p:cNvGrpSpPr/>
          <p:nvPr/>
        </p:nvGrpSpPr>
        <p:grpSpPr>
          <a:xfrm>
            <a:off x="2848572" y="1288113"/>
            <a:ext cx="1428342" cy="1430780"/>
            <a:chOff x="0" y="0"/>
            <a:chExt cx="2031492" cy="2031492"/>
          </a:xfrm>
        </p:grpSpPr>
        <p:pic>
          <p:nvPicPr>
            <p:cNvPr id="385" name="Google Shape;385;p49"/>
            <p:cNvPicPr preferRelativeResize="0"/>
            <p:nvPr/>
          </p:nvPicPr>
          <p:blipFill rotWithShape="1">
            <a:blip r:embed="rId8">
              <a:alphaModFix/>
            </a:blip>
            <a:srcRect/>
            <a:stretch/>
          </p:blipFill>
          <p:spPr>
            <a:xfrm>
              <a:off x="0" y="0"/>
              <a:ext cx="2031492" cy="2031492"/>
            </a:xfrm>
            <a:prstGeom prst="rect">
              <a:avLst/>
            </a:prstGeom>
            <a:noFill/>
            <a:ln>
              <a:noFill/>
            </a:ln>
          </p:spPr>
        </p:pic>
        <p:sp>
          <p:nvSpPr>
            <p:cNvPr id="386" name="Google Shape;386;p49"/>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SzPts val="1300"/>
                <a:buFont typeface="Arial"/>
                <a:buNone/>
              </a:pPr>
              <a:r>
                <a:rPr lang="en" sz="1300" b="1" i="0" u="none" strike="noStrike" cap="none">
                  <a:solidFill>
                    <a:srgbClr val="000000"/>
                  </a:solidFill>
                  <a:latin typeface="Arial"/>
                  <a:ea typeface="Arial"/>
                  <a:cs typeface="Arial"/>
                  <a:sym typeface="Arial"/>
                </a:rPr>
                <a:t>INSERT TERM</a:t>
              </a:r>
              <a:endParaRPr sz="1000" b="0" i="0" u="none" strike="noStrike" cap="none">
                <a:solidFill>
                  <a:srgbClr val="000000"/>
                </a:solidFill>
                <a:latin typeface="Arial"/>
                <a:ea typeface="Arial"/>
                <a:cs typeface="Arial"/>
                <a:sym typeface="Arial"/>
              </a:endParaRPr>
            </a:p>
          </p:txBody>
        </p:sp>
        <p:sp>
          <p:nvSpPr>
            <p:cNvPr id="387" name="Google Shape;387;p49"/>
            <p:cNvSpPr/>
            <p:nvPr/>
          </p:nvSpPr>
          <p:spPr>
            <a:xfrm>
              <a:off x="165100" y="419100"/>
              <a:ext cx="17502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000000"/>
                </a:solidFill>
                <a:latin typeface="Arial"/>
                <a:ea typeface="Arial"/>
                <a:cs typeface="Arial"/>
                <a:sym typeface="Arial"/>
              </a:endParaRPr>
            </a:p>
          </p:txBody>
        </p:sp>
      </p:grpSp>
      <p:grpSp>
        <p:nvGrpSpPr>
          <p:cNvPr id="388" name="Google Shape;388;p49"/>
          <p:cNvGrpSpPr/>
          <p:nvPr/>
        </p:nvGrpSpPr>
        <p:grpSpPr>
          <a:xfrm>
            <a:off x="4473776" y="1288113"/>
            <a:ext cx="1428342" cy="1430780"/>
            <a:chOff x="0" y="0"/>
            <a:chExt cx="2031492" cy="2031492"/>
          </a:xfrm>
        </p:grpSpPr>
        <p:pic>
          <p:nvPicPr>
            <p:cNvPr id="389" name="Google Shape;389;p49"/>
            <p:cNvPicPr preferRelativeResize="0"/>
            <p:nvPr/>
          </p:nvPicPr>
          <p:blipFill rotWithShape="1">
            <a:blip r:embed="rId9">
              <a:alphaModFix/>
            </a:blip>
            <a:srcRect/>
            <a:stretch/>
          </p:blipFill>
          <p:spPr>
            <a:xfrm>
              <a:off x="0" y="0"/>
              <a:ext cx="2031492" cy="2031492"/>
            </a:xfrm>
            <a:prstGeom prst="rect">
              <a:avLst/>
            </a:prstGeom>
            <a:noFill/>
            <a:ln>
              <a:noFill/>
            </a:ln>
          </p:spPr>
        </p:pic>
        <p:sp>
          <p:nvSpPr>
            <p:cNvPr id="390" name="Google Shape;390;p49"/>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TERM</a:t>
              </a:r>
              <a:endParaRPr sz="1000" b="0" i="0" u="none" strike="noStrike" cap="none">
                <a:solidFill>
                  <a:srgbClr val="000000"/>
                </a:solidFill>
                <a:latin typeface="Arial"/>
                <a:ea typeface="Arial"/>
                <a:cs typeface="Arial"/>
                <a:sym typeface="Arial"/>
              </a:endParaRPr>
            </a:p>
          </p:txBody>
        </p:sp>
        <p:sp>
          <p:nvSpPr>
            <p:cNvPr id="391" name="Google Shape;391;p49"/>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grpSp>
        <p:nvGrpSpPr>
          <p:cNvPr id="392" name="Google Shape;392;p49"/>
          <p:cNvGrpSpPr/>
          <p:nvPr/>
        </p:nvGrpSpPr>
        <p:grpSpPr>
          <a:xfrm>
            <a:off x="2848572" y="2898252"/>
            <a:ext cx="1428342" cy="1430780"/>
            <a:chOff x="0" y="0"/>
            <a:chExt cx="2031492" cy="2031492"/>
          </a:xfrm>
        </p:grpSpPr>
        <p:pic>
          <p:nvPicPr>
            <p:cNvPr id="393" name="Google Shape;393;p49"/>
            <p:cNvPicPr preferRelativeResize="0"/>
            <p:nvPr/>
          </p:nvPicPr>
          <p:blipFill rotWithShape="1">
            <a:blip r:embed="rId10">
              <a:alphaModFix/>
            </a:blip>
            <a:srcRect/>
            <a:stretch/>
          </p:blipFill>
          <p:spPr>
            <a:xfrm>
              <a:off x="0" y="0"/>
              <a:ext cx="2031492" cy="2031492"/>
            </a:xfrm>
            <a:prstGeom prst="rect">
              <a:avLst/>
            </a:prstGeom>
            <a:noFill/>
            <a:ln>
              <a:noFill/>
            </a:ln>
          </p:spPr>
        </p:pic>
        <p:sp>
          <p:nvSpPr>
            <p:cNvPr id="394" name="Google Shape;394;p49"/>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TERM</a:t>
              </a:r>
              <a:endParaRPr sz="1000" b="0" i="0" u="none" strike="noStrike" cap="none">
                <a:solidFill>
                  <a:srgbClr val="000000"/>
                </a:solidFill>
                <a:latin typeface="Arial"/>
                <a:ea typeface="Arial"/>
                <a:cs typeface="Arial"/>
                <a:sym typeface="Arial"/>
              </a:endParaRPr>
            </a:p>
          </p:txBody>
        </p:sp>
        <p:sp>
          <p:nvSpPr>
            <p:cNvPr id="395" name="Google Shape;395;p49"/>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grpSp>
        <p:nvGrpSpPr>
          <p:cNvPr id="396" name="Google Shape;396;p49"/>
          <p:cNvGrpSpPr/>
          <p:nvPr/>
        </p:nvGrpSpPr>
        <p:grpSpPr>
          <a:xfrm>
            <a:off x="4473776" y="2898252"/>
            <a:ext cx="1428342" cy="1430780"/>
            <a:chOff x="0" y="0"/>
            <a:chExt cx="2031492" cy="2031492"/>
          </a:xfrm>
        </p:grpSpPr>
        <p:pic>
          <p:nvPicPr>
            <p:cNvPr id="397" name="Google Shape;397;p49"/>
            <p:cNvPicPr preferRelativeResize="0"/>
            <p:nvPr/>
          </p:nvPicPr>
          <p:blipFill rotWithShape="1">
            <a:blip r:embed="rId11">
              <a:alphaModFix/>
            </a:blip>
            <a:srcRect/>
            <a:stretch/>
          </p:blipFill>
          <p:spPr>
            <a:xfrm>
              <a:off x="0" y="0"/>
              <a:ext cx="2031492" cy="2031492"/>
            </a:xfrm>
            <a:prstGeom prst="rect">
              <a:avLst/>
            </a:prstGeom>
            <a:noFill/>
            <a:ln>
              <a:noFill/>
            </a:ln>
          </p:spPr>
        </p:pic>
        <p:sp>
          <p:nvSpPr>
            <p:cNvPr id="398" name="Google Shape;398;p49"/>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TERM</a:t>
              </a:r>
              <a:endParaRPr sz="1000" b="0" i="0" u="none" strike="noStrike" cap="none">
                <a:solidFill>
                  <a:srgbClr val="000000"/>
                </a:solidFill>
                <a:latin typeface="Arial"/>
                <a:ea typeface="Arial"/>
                <a:cs typeface="Arial"/>
                <a:sym typeface="Arial"/>
              </a:endParaRPr>
            </a:p>
          </p:txBody>
        </p:sp>
        <p:sp>
          <p:nvSpPr>
            <p:cNvPr id="399" name="Google Shape;399;p49"/>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a:t>
              </a:r>
              <a:endParaRPr sz="800" b="0" i="0" u="none" strike="noStrike" cap="none">
                <a:solidFill>
                  <a:srgbClr val="FFFFFF"/>
                </a:solidFill>
                <a:latin typeface="Arial"/>
                <a:ea typeface="Arial"/>
                <a:cs typeface="Arial"/>
                <a:sym typeface="Arial"/>
              </a:endParaRPr>
            </a:p>
          </p:txBody>
        </p:sp>
      </p:grpSp>
      <p:sp>
        <p:nvSpPr>
          <p:cNvPr id="400" name="Google Shape;400;p49"/>
          <p:cNvSpPr/>
          <p:nvPr/>
        </p:nvSpPr>
        <p:spPr>
          <a:xfrm>
            <a:off x="6286527" y="2927944"/>
            <a:ext cx="2342400" cy="1431300"/>
          </a:xfrm>
          <a:custGeom>
            <a:avLst/>
            <a:gdLst/>
            <a:ahLst/>
            <a:cxnLst/>
            <a:rect l="l" t="t" r="r" b="b"/>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195875" tIns="195875" rIns="195875" bIns="195875" anchor="t" anchorCtr="0">
            <a:noAutofit/>
          </a:bodyPr>
          <a:lstStyle/>
          <a:p>
            <a:pPr marL="0" marR="0" lvl="0" indent="0" algn="l" rtl="0">
              <a:lnSpc>
                <a:spcPct val="133333"/>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Insert quote here. </a:t>
            </a:r>
            <a:endParaRPr sz="1000" b="0" i="0" u="none" strike="noStrike" cap="none">
              <a:solidFill>
                <a:srgbClr val="000000"/>
              </a:solidFill>
              <a:latin typeface="Arial"/>
              <a:ea typeface="Arial"/>
              <a:cs typeface="Arial"/>
              <a:sym typeface="Arial"/>
            </a:endParaRPr>
          </a:p>
          <a:p>
            <a:pPr marL="0" marR="0" lvl="0" indent="0" algn="l" rtl="0">
              <a:lnSpc>
                <a:spcPct val="133333"/>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Vestibulum suscipit augue a erat tristique sollicitudin. Donec sit amet neque arcu. Vestibulum at rhoncus neque. Vivamus eget vulputate purus. Curabitur venenatis, nisi non faucibus fringilla. —John Doe</a:t>
            </a:r>
            <a:endParaRPr sz="10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401"/>
        <p:cNvGrpSpPr/>
        <p:nvPr/>
      </p:nvGrpSpPr>
      <p:grpSpPr>
        <a:xfrm>
          <a:off x="0" y="0"/>
          <a:ext cx="0" cy="0"/>
          <a:chOff x="0" y="0"/>
          <a:chExt cx="0" cy="0"/>
        </a:xfrm>
      </p:grpSpPr>
      <p:pic>
        <p:nvPicPr>
          <p:cNvPr id="402" name="Google Shape;402;p50"/>
          <p:cNvPicPr preferRelativeResize="0"/>
          <p:nvPr/>
        </p:nvPicPr>
        <p:blipFill rotWithShape="1">
          <a:blip r:embed="rId2">
            <a:alphaModFix/>
          </a:blip>
          <a:srcRect/>
          <a:stretch/>
        </p:blipFill>
        <p:spPr>
          <a:xfrm>
            <a:off x="2251801" y="781663"/>
            <a:ext cx="4465692" cy="3610952"/>
          </a:xfrm>
          <a:prstGeom prst="rect">
            <a:avLst/>
          </a:prstGeom>
          <a:noFill/>
          <a:ln>
            <a:noFill/>
          </a:ln>
        </p:spPr>
      </p:pic>
      <p:cxnSp>
        <p:nvCxnSpPr>
          <p:cNvPr id="403" name="Google Shape;403;p50"/>
          <p:cNvCxnSpPr/>
          <p:nvPr/>
        </p:nvCxnSpPr>
        <p:spPr>
          <a:xfrm>
            <a:off x="446486" y="447263"/>
            <a:ext cx="8250900" cy="0"/>
          </a:xfrm>
          <a:prstGeom prst="straightConnector1">
            <a:avLst/>
          </a:prstGeom>
          <a:noFill/>
          <a:ln>
            <a:noFill/>
          </a:ln>
        </p:spPr>
      </p:cxnSp>
      <p:sp>
        <p:nvSpPr>
          <p:cNvPr id="404" name="Google Shape;404;p50"/>
          <p:cNvSpPr txBox="1">
            <a:spLocks noGrp="1"/>
          </p:cNvSpPr>
          <p:nvPr>
            <p:ph type="body" idx="1"/>
          </p:nvPr>
        </p:nvSpPr>
        <p:spPr>
          <a:xfrm>
            <a:off x="2522639" y="956392"/>
            <a:ext cx="4098600" cy="23166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1"/>
              </a:buClr>
              <a:buSzPts val="2000"/>
              <a:buFont typeface="Georgia"/>
              <a:buNone/>
              <a:defRPr sz="20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17500" algn="l" rtl="0">
              <a:lnSpc>
                <a:spcPct val="10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3pPr>
            <a:lvl4pPr marL="1828800" marR="0" lvl="3"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Georgia"/>
                <a:ea typeface="Georgia"/>
                <a:cs typeface="Georgia"/>
                <a:sym typeface="Georgia"/>
              </a:defRPr>
            </a:lvl4pPr>
            <a:lvl5pPr marL="2286000" marR="0" lvl="4" indent="-292100" algn="l" rtl="0">
              <a:lnSpc>
                <a:spcPct val="100000"/>
              </a:lnSpc>
              <a:spcBef>
                <a:spcPts val="0"/>
              </a:spcBef>
              <a:spcAft>
                <a:spcPts val="0"/>
              </a:spcAft>
              <a:buClr>
                <a:schemeClr val="dk1"/>
              </a:buClr>
              <a:buSzPts val="1000"/>
              <a:buFont typeface="Arial"/>
              <a:buChar char="•"/>
              <a:defRPr sz="1000" b="0" i="0" u="none" strike="noStrike" cap="none">
                <a:solidFill>
                  <a:schemeClr val="dk1"/>
                </a:solidFill>
                <a:latin typeface="Georgia"/>
                <a:ea typeface="Georgia"/>
                <a:cs typeface="Georgia"/>
                <a:sym typeface="Georgia"/>
              </a:defRPr>
            </a:lvl5pPr>
            <a:lvl6pPr marL="2743200" marR="0" lvl="5"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405" name="Google Shape;405;p50"/>
          <p:cNvSpPr txBox="1"/>
          <p:nvPr/>
        </p:nvSpPr>
        <p:spPr>
          <a:xfrm>
            <a:off x="321909" y="4747816"/>
            <a:ext cx="8667000" cy="310200"/>
          </a:xfrm>
          <a:prstGeom prst="rect">
            <a:avLst/>
          </a:prstGeom>
          <a:noFill/>
          <a:ln>
            <a:noFill/>
          </a:ln>
        </p:spPr>
        <p:txBody>
          <a:bodyPr spcFirstLastPara="1" wrap="square" lIns="97225" tIns="97225" rIns="97225" bIns="97225"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000" b="0" i="0" u="none" strike="noStrike" cap="none">
              <a:solidFill>
                <a:srgbClr val="000000"/>
              </a:solidFill>
              <a:latin typeface="Arial"/>
              <a:ea typeface="Arial"/>
              <a:cs typeface="Arial"/>
              <a:sym typeface="Arial"/>
            </a:endParaRPr>
          </a:p>
        </p:txBody>
      </p:sp>
      <p:cxnSp>
        <p:nvCxnSpPr>
          <p:cNvPr id="406" name="Google Shape;406;p50"/>
          <p:cNvCxnSpPr/>
          <p:nvPr/>
        </p:nvCxnSpPr>
        <p:spPr>
          <a:xfrm>
            <a:off x="416053" y="4747814"/>
            <a:ext cx="8312100" cy="0"/>
          </a:xfrm>
          <a:prstGeom prst="straightConnector1">
            <a:avLst/>
          </a:prstGeom>
          <a:noFill/>
          <a:ln w="9525" cap="flat" cmpd="sng">
            <a:solidFill>
              <a:srgbClr val="000000"/>
            </a:solidFill>
            <a:prstDash val="solid"/>
            <a:round/>
            <a:headEnd type="none" w="sm" len="sm"/>
            <a:tailEnd type="none" w="sm" len="sm"/>
          </a:ln>
        </p:spPr>
      </p:cxnSp>
      <p:pic>
        <p:nvPicPr>
          <p:cNvPr id="407" name="Google Shape;407;p50"/>
          <p:cNvPicPr preferRelativeResize="0"/>
          <p:nvPr/>
        </p:nvPicPr>
        <p:blipFill rotWithShape="1">
          <a:blip r:embed="rId3">
            <a:alphaModFix/>
          </a:blip>
          <a:srcRect/>
          <a:stretch/>
        </p:blipFill>
        <p:spPr>
          <a:xfrm>
            <a:off x="8515352" y="4790687"/>
            <a:ext cx="224782" cy="2240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408"/>
        <p:cNvGrpSpPr/>
        <p:nvPr/>
      </p:nvGrpSpPr>
      <p:grpSpPr>
        <a:xfrm>
          <a:off x="0" y="0"/>
          <a:ext cx="0" cy="0"/>
          <a:chOff x="0" y="0"/>
          <a:chExt cx="0" cy="0"/>
        </a:xfrm>
      </p:grpSpPr>
      <p:pic>
        <p:nvPicPr>
          <p:cNvPr id="409" name="Google Shape;409;p51"/>
          <p:cNvPicPr preferRelativeResize="0"/>
          <p:nvPr/>
        </p:nvPicPr>
        <p:blipFill rotWithShape="1">
          <a:blip r:embed="rId2">
            <a:alphaModFix/>
          </a:blip>
          <a:srcRect/>
          <a:stretch/>
        </p:blipFill>
        <p:spPr>
          <a:xfrm>
            <a:off x="1916565" y="755812"/>
            <a:ext cx="5137787" cy="3605631"/>
          </a:xfrm>
          <a:prstGeom prst="rect">
            <a:avLst/>
          </a:prstGeom>
          <a:noFill/>
          <a:ln>
            <a:noFill/>
          </a:ln>
        </p:spPr>
      </p:pic>
      <p:sp>
        <p:nvSpPr>
          <p:cNvPr id="410" name="Google Shape;410;p51"/>
          <p:cNvSpPr txBox="1">
            <a:spLocks noGrp="1"/>
          </p:cNvSpPr>
          <p:nvPr>
            <p:ph type="body" idx="1"/>
          </p:nvPr>
        </p:nvSpPr>
        <p:spPr>
          <a:xfrm>
            <a:off x="2577641" y="956804"/>
            <a:ext cx="3830700" cy="2388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1"/>
              </a:buClr>
              <a:buSzPts val="2000"/>
              <a:buFont typeface="Georgia"/>
              <a:buNone/>
              <a:defRPr sz="20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17500" algn="l" rtl="0">
              <a:lnSpc>
                <a:spcPct val="10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3pPr>
            <a:lvl4pPr marL="1828800" marR="0" lvl="3"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Georgia"/>
                <a:ea typeface="Georgia"/>
                <a:cs typeface="Georgia"/>
                <a:sym typeface="Georgia"/>
              </a:defRPr>
            </a:lvl4pPr>
            <a:lvl5pPr marL="2286000" marR="0" lvl="4" indent="-292100" algn="l" rtl="0">
              <a:lnSpc>
                <a:spcPct val="100000"/>
              </a:lnSpc>
              <a:spcBef>
                <a:spcPts val="0"/>
              </a:spcBef>
              <a:spcAft>
                <a:spcPts val="0"/>
              </a:spcAft>
              <a:buClr>
                <a:schemeClr val="dk1"/>
              </a:buClr>
              <a:buSzPts val="1000"/>
              <a:buFont typeface="Arial"/>
              <a:buChar char="•"/>
              <a:defRPr sz="1000" b="0" i="0" u="none" strike="noStrike" cap="none">
                <a:solidFill>
                  <a:schemeClr val="dk1"/>
                </a:solidFill>
                <a:latin typeface="Georgia"/>
                <a:ea typeface="Georgia"/>
                <a:cs typeface="Georgia"/>
                <a:sym typeface="Georgia"/>
              </a:defRPr>
            </a:lvl5pPr>
            <a:lvl6pPr marL="2743200" marR="0" lvl="5"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411" name="Google Shape;411;p51"/>
          <p:cNvSpPr txBox="1"/>
          <p:nvPr/>
        </p:nvSpPr>
        <p:spPr>
          <a:xfrm>
            <a:off x="321909" y="4747816"/>
            <a:ext cx="8667000" cy="310200"/>
          </a:xfrm>
          <a:prstGeom prst="rect">
            <a:avLst/>
          </a:prstGeom>
          <a:noFill/>
          <a:ln>
            <a:noFill/>
          </a:ln>
        </p:spPr>
        <p:txBody>
          <a:bodyPr spcFirstLastPara="1" wrap="square" lIns="97225" tIns="97225" rIns="97225" bIns="97225"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000" b="0" i="0" u="none" strike="noStrike" cap="none">
              <a:solidFill>
                <a:srgbClr val="000000"/>
              </a:solidFill>
              <a:latin typeface="Arial"/>
              <a:ea typeface="Arial"/>
              <a:cs typeface="Arial"/>
              <a:sym typeface="Arial"/>
            </a:endParaRPr>
          </a:p>
        </p:txBody>
      </p:sp>
      <p:cxnSp>
        <p:nvCxnSpPr>
          <p:cNvPr id="412" name="Google Shape;412;p51"/>
          <p:cNvCxnSpPr/>
          <p:nvPr/>
        </p:nvCxnSpPr>
        <p:spPr>
          <a:xfrm>
            <a:off x="416053" y="4747814"/>
            <a:ext cx="8312100" cy="0"/>
          </a:xfrm>
          <a:prstGeom prst="straightConnector1">
            <a:avLst/>
          </a:prstGeom>
          <a:noFill/>
          <a:ln w="9525" cap="flat" cmpd="sng">
            <a:solidFill>
              <a:srgbClr val="000000"/>
            </a:solidFill>
            <a:prstDash val="solid"/>
            <a:round/>
            <a:headEnd type="none" w="sm" len="sm"/>
            <a:tailEnd type="none" w="sm" len="sm"/>
          </a:ln>
        </p:spPr>
      </p:cxnSp>
      <p:pic>
        <p:nvPicPr>
          <p:cNvPr id="413" name="Google Shape;413;p51"/>
          <p:cNvPicPr preferRelativeResize="0"/>
          <p:nvPr/>
        </p:nvPicPr>
        <p:blipFill rotWithShape="1">
          <a:blip r:embed="rId3">
            <a:alphaModFix/>
          </a:blip>
          <a:srcRect/>
          <a:stretch/>
        </p:blipFill>
        <p:spPr>
          <a:xfrm>
            <a:off x="8515352" y="4790687"/>
            <a:ext cx="224782" cy="224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23"/>
        <p:cNvGrpSpPr/>
        <p:nvPr/>
      </p:nvGrpSpPr>
      <p:grpSpPr>
        <a:xfrm>
          <a:off x="0" y="0"/>
          <a:ext cx="0" cy="0"/>
          <a:chOff x="0" y="0"/>
          <a:chExt cx="0" cy="0"/>
        </a:xfrm>
      </p:grpSpPr>
      <p:sp>
        <p:nvSpPr>
          <p:cNvPr id="24" name="Google Shape;24;p6"/>
          <p:cNvSpPr txBox="1">
            <a:spLocks noGrp="1"/>
          </p:cNvSpPr>
          <p:nvPr>
            <p:ph type="body" idx="1"/>
          </p:nvPr>
        </p:nvSpPr>
        <p:spPr>
          <a:xfrm>
            <a:off x="223242" y="223630"/>
            <a:ext cx="8697600" cy="46962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25" name="Google Shape;25;p6"/>
          <p:cNvSpPr txBox="1">
            <a:spLocks noGrp="1"/>
          </p:cNvSpPr>
          <p:nvPr>
            <p:ph type="title"/>
          </p:nvPr>
        </p:nvSpPr>
        <p:spPr>
          <a:xfrm>
            <a:off x="446484" y="1037645"/>
            <a:ext cx="8250900" cy="1055400"/>
          </a:xfrm>
          <a:prstGeom prst="rect">
            <a:avLst/>
          </a:prstGeom>
          <a:noFill/>
          <a:ln>
            <a:noFill/>
          </a:ln>
        </p:spPr>
        <p:txBody>
          <a:bodyPr spcFirstLastPara="1" wrap="square" lIns="91425" tIns="91425" rIns="91425" bIns="91425" anchor="t" anchorCtr="0"/>
          <a:lstStyle>
            <a:lvl1pPr marR="0" lvl="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R="0" lvl="1"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414"/>
        <p:cNvGrpSpPr/>
        <p:nvPr/>
      </p:nvGrpSpPr>
      <p:grpSpPr>
        <a:xfrm>
          <a:off x="0" y="0"/>
          <a:ext cx="0" cy="0"/>
          <a:chOff x="0" y="0"/>
          <a:chExt cx="0" cy="0"/>
        </a:xfrm>
      </p:grpSpPr>
      <p:pic>
        <p:nvPicPr>
          <p:cNvPr id="415" name="Google Shape;415;p52"/>
          <p:cNvPicPr preferRelativeResize="0"/>
          <p:nvPr/>
        </p:nvPicPr>
        <p:blipFill rotWithShape="1">
          <a:blip r:embed="rId2">
            <a:alphaModFix/>
          </a:blip>
          <a:srcRect/>
          <a:stretch/>
        </p:blipFill>
        <p:spPr>
          <a:xfrm>
            <a:off x="2041867" y="645239"/>
            <a:ext cx="4805402" cy="3744511"/>
          </a:xfrm>
          <a:prstGeom prst="rect">
            <a:avLst/>
          </a:prstGeom>
          <a:noFill/>
          <a:ln>
            <a:noFill/>
          </a:ln>
        </p:spPr>
      </p:pic>
      <p:cxnSp>
        <p:nvCxnSpPr>
          <p:cNvPr id="416" name="Google Shape;416;p52"/>
          <p:cNvCxnSpPr/>
          <p:nvPr/>
        </p:nvCxnSpPr>
        <p:spPr>
          <a:xfrm>
            <a:off x="446486" y="447263"/>
            <a:ext cx="8250900" cy="0"/>
          </a:xfrm>
          <a:prstGeom prst="straightConnector1">
            <a:avLst/>
          </a:prstGeom>
          <a:noFill/>
          <a:ln>
            <a:noFill/>
          </a:ln>
        </p:spPr>
      </p:cxnSp>
      <p:sp>
        <p:nvSpPr>
          <p:cNvPr id="417" name="Google Shape;417;p52"/>
          <p:cNvSpPr txBox="1">
            <a:spLocks noGrp="1"/>
          </p:cNvSpPr>
          <p:nvPr>
            <p:ph type="body" idx="1"/>
          </p:nvPr>
        </p:nvSpPr>
        <p:spPr>
          <a:xfrm>
            <a:off x="2537464" y="1056721"/>
            <a:ext cx="3822000" cy="2880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1"/>
              </a:buClr>
              <a:buSzPts val="2000"/>
              <a:buFont typeface="Georgia"/>
              <a:buNone/>
              <a:defRPr sz="20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17500" algn="l" rtl="0">
              <a:lnSpc>
                <a:spcPct val="10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3pPr>
            <a:lvl4pPr marL="1828800" marR="0" lvl="3"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Georgia"/>
                <a:ea typeface="Georgia"/>
                <a:cs typeface="Georgia"/>
                <a:sym typeface="Georgia"/>
              </a:defRPr>
            </a:lvl4pPr>
            <a:lvl5pPr marL="2286000" marR="0" lvl="4" indent="-292100" algn="l" rtl="0">
              <a:lnSpc>
                <a:spcPct val="100000"/>
              </a:lnSpc>
              <a:spcBef>
                <a:spcPts val="0"/>
              </a:spcBef>
              <a:spcAft>
                <a:spcPts val="0"/>
              </a:spcAft>
              <a:buClr>
                <a:schemeClr val="dk1"/>
              </a:buClr>
              <a:buSzPts val="1000"/>
              <a:buFont typeface="Arial"/>
              <a:buChar char="•"/>
              <a:defRPr sz="1000" b="0" i="0" u="none" strike="noStrike" cap="none">
                <a:solidFill>
                  <a:schemeClr val="dk1"/>
                </a:solidFill>
                <a:latin typeface="Georgia"/>
                <a:ea typeface="Georgia"/>
                <a:cs typeface="Georgia"/>
                <a:sym typeface="Georgia"/>
              </a:defRPr>
            </a:lvl5pPr>
            <a:lvl6pPr marL="2743200" marR="0" lvl="5"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418" name="Google Shape;418;p52"/>
          <p:cNvSpPr txBox="1"/>
          <p:nvPr/>
        </p:nvSpPr>
        <p:spPr>
          <a:xfrm>
            <a:off x="321909" y="4747816"/>
            <a:ext cx="8667000" cy="310200"/>
          </a:xfrm>
          <a:prstGeom prst="rect">
            <a:avLst/>
          </a:prstGeom>
          <a:noFill/>
          <a:ln>
            <a:noFill/>
          </a:ln>
        </p:spPr>
        <p:txBody>
          <a:bodyPr spcFirstLastPara="1" wrap="square" lIns="97225" tIns="97225" rIns="97225" bIns="97225"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000" b="0" i="0" u="none" strike="noStrike" cap="none">
              <a:solidFill>
                <a:srgbClr val="000000"/>
              </a:solidFill>
              <a:latin typeface="Arial"/>
              <a:ea typeface="Arial"/>
              <a:cs typeface="Arial"/>
              <a:sym typeface="Arial"/>
            </a:endParaRPr>
          </a:p>
        </p:txBody>
      </p:sp>
      <p:cxnSp>
        <p:nvCxnSpPr>
          <p:cNvPr id="419" name="Google Shape;419;p52"/>
          <p:cNvCxnSpPr/>
          <p:nvPr/>
        </p:nvCxnSpPr>
        <p:spPr>
          <a:xfrm>
            <a:off x="416053" y="4747814"/>
            <a:ext cx="8312100" cy="0"/>
          </a:xfrm>
          <a:prstGeom prst="straightConnector1">
            <a:avLst/>
          </a:prstGeom>
          <a:noFill/>
          <a:ln w="9525" cap="flat" cmpd="sng">
            <a:solidFill>
              <a:srgbClr val="000000"/>
            </a:solidFill>
            <a:prstDash val="solid"/>
            <a:round/>
            <a:headEnd type="none" w="sm" len="sm"/>
            <a:tailEnd type="none" w="sm" len="sm"/>
          </a:ln>
        </p:spPr>
      </p:cxnSp>
      <p:pic>
        <p:nvPicPr>
          <p:cNvPr id="420" name="Google Shape;420;p52"/>
          <p:cNvPicPr preferRelativeResize="0"/>
          <p:nvPr/>
        </p:nvPicPr>
        <p:blipFill rotWithShape="1">
          <a:blip r:embed="rId3">
            <a:alphaModFix/>
          </a:blip>
          <a:srcRect/>
          <a:stretch/>
        </p:blipFill>
        <p:spPr>
          <a:xfrm>
            <a:off x="8515352" y="4790687"/>
            <a:ext cx="224782" cy="2240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421"/>
        <p:cNvGrpSpPr/>
        <p:nvPr/>
      </p:nvGrpSpPr>
      <p:grpSpPr>
        <a:xfrm>
          <a:off x="0" y="0"/>
          <a:ext cx="0" cy="0"/>
          <a:chOff x="0" y="0"/>
          <a:chExt cx="0" cy="0"/>
        </a:xfrm>
      </p:grpSpPr>
      <p:pic>
        <p:nvPicPr>
          <p:cNvPr id="422" name="Google Shape;422;p53"/>
          <p:cNvPicPr preferRelativeResize="0"/>
          <p:nvPr/>
        </p:nvPicPr>
        <p:blipFill rotWithShape="1">
          <a:blip r:embed="rId2">
            <a:alphaModFix/>
          </a:blip>
          <a:srcRect/>
          <a:stretch/>
        </p:blipFill>
        <p:spPr>
          <a:xfrm>
            <a:off x="631477" y="531247"/>
            <a:ext cx="2838794" cy="4247109"/>
          </a:xfrm>
          <a:prstGeom prst="rect">
            <a:avLst/>
          </a:prstGeom>
          <a:noFill/>
          <a:ln>
            <a:noFill/>
          </a:ln>
        </p:spPr>
      </p:pic>
      <p:pic>
        <p:nvPicPr>
          <p:cNvPr id="423" name="Google Shape;423;p53"/>
          <p:cNvPicPr preferRelativeResize="0"/>
          <p:nvPr/>
        </p:nvPicPr>
        <p:blipFill rotWithShape="1">
          <a:blip r:embed="rId3">
            <a:alphaModFix/>
          </a:blip>
          <a:srcRect/>
          <a:stretch/>
        </p:blipFill>
        <p:spPr>
          <a:xfrm>
            <a:off x="3203227" y="572065"/>
            <a:ext cx="2594381" cy="3851141"/>
          </a:xfrm>
          <a:prstGeom prst="rect">
            <a:avLst/>
          </a:prstGeom>
          <a:noFill/>
          <a:ln>
            <a:noFill/>
          </a:ln>
        </p:spPr>
      </p:pic>
      <p:pic>
        <p:nvPicPr>
          <p:cNvPr id="424" name="Google Shape;424;p53"/>
          <p:cNvPicPr preferRelativeResize="0"/>
          <p:nvPr/>
        </p:nvPicPr>
        <p:blipFill rotWithShape="1">
          <a:blip r:embed="rId4">
            <a:alphaModFix/>
          </a:blip>
          <a:srcRect/>
          <a:stretch/>
        </p:blipFill>
        <p:spPr>
          <a:xfrm>
            <a:off x="5899992" y="563119"/>
            <a:ext cx="2093581" cy="3838676"/>
          </a:xfrm>
          <a:prstGeom prst="rect">
            <a:avLst/>
          </a:prstGeom>
          <a:noFill/>
          <a:ln>
            <a:noFill/>
          </a:ln>
        </p:spPr>
      </p:pic>
      <p:cxnSp>
        <p:nvCxnSpPr>
          <p:cNvPr id="425" name="Google Shape;425;p53"/>
          <p:cNvCxnSpPr/>
          <p:nvPr/>
        </p:nvCxnSpPr>
        <p:spPr>
          <a:xfrm>
            <a:off x="446486" y="281468"/>
            <a:ext cx="8250900" cy="0"/>
          </a:xfrm>
          <a:prstGeom prst="straightConnector1">
            <a:avLst/>
          </a:prstGeom>
          <a:noFill/>
          <a:ln>
            <a:noFill/>
          </a:ln>
        </p:spPr>
      </p:cxnSp>
      <p:cxnSp>
        <p:nvCxnSpPr>
          <p:cNvPr id="426" name="Google Shape;426;p53"/>
          <p:cNvCxnSpPr/>
          <p:nvPr/>
        </p:nvCxnSpPr>
        <p:spPr>
          <a:xfrm>
            <a:off x="446486" y="692948"/>
            <a:ext cx="8250900" cy="0"/>
          </a:xfrm>
          <a:prstGeom prst="straightConnector1">
            <a:avLst/>
          </a:prstGeom>
          <a:noFill/>
          <a:ln>
            <a:noFill/>
          </a:ln>
        </p:spPr>
      </p:cxnSp>
      <p:sp>
        <p:nvSpPr>
          <p:cNvPr id="427" name="Google Shape;427;p53"/>
          <p:cNvSpPr/>
          <p:nvPr/>
        </p:nvSpPr>
        <p:spPr>
          <a:xfrm>
            <a:off x="3890815" y="2473227"/>
            <a:ext cx="1200900" cy="179100"/>
          </a:xfrm>
          <a:prstGeom prst="rect">
            <a:avLst/>
          </a:prstGeom>
          <a:noFill/>
          <a:ln>
            <a:noFill/>
          </a:ln>
        </p:spPr>
        <p:txBody>
          <a:bodyPr spcFirstLastPara="1" wrap="square" lIns="26700" tIns="26700" rIns="26700" bIns="26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Drag an object here</a:t>
            </a:r>
            <a:endParaRPr sz="1000" b="0" i="0" u="none" strike="noStrike" cap="none">
              <a:solidFill>
                <a:srgbClr val="000000"/>
              </a:solidFill>
              <a:latin typeface="Arial"/>
              <a:ea typeface="Arial"/>
              <a:cs typeface="Arial"/>
              <a:sym typeface="Arial"/>
            </a:endParaRPr>
          </a:p>
        </p:txBody>
      </p:sp>
      <p:sp>
        <p:nvSpPr>
          <p:cNvPr id="428" name="Google Shape;428;p53"/>
          <p:cNvSpPr/>
          <p:nvPr/>
        </p:nvSpPr>
        <p:spPr>
          <a:xfrm>
            <a:off x="6373266" y="2473227"/>
            <a:ext cx="1200900" cy="179100"/>
          </a:xfrm>
          <a:prstGeom prst="rect">
            <a:avLst/>
          </a:prstGeom>
          <a:noFill/>
          <a:ln>
            <a:noFill/>
          </a:ln>
        </p:spPr>
        <p:txBody>
          <a:bodyPr spcFirstLastPara="1" wrap="square" lIns="26700" tIns="26700" rIns="26700" bIns="26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Drag an object here</a:t>
            </a:r>
            <a:endParaRPr sz="1000" b="0" i="0" u="none" strike="noStrike" cap="none">
              <a:solidFill>
                <a:srgbClr val="000000"/>
              </a:solidFill>
              <a:latin typeface="Arial"/>
              <a:ea typeface="Arial"/>
              <a:cs typeface="Arial"/>
              <a:sym typeface="Arial"/>
            </a:endParaRPr>
          </a:p>
        </p:txBody>
      </p:sp>
      <p:sp>
        <p:nvSpPr>
          <p:cNvPr id="429" name="Google Shape;429;p53"/>
          <p:cNvSpPr txBox="1">
            <a:spLocks noGrp="1"/>
          </p:cNvSpPr>
          <p:nvPr>
            <p:ph type="body" idx="1"/>
          </p:nvPr>
        </p:nvSpPr>
        <p:spPr>
          <a:xfrm>
            <a:off x="1211908" y="1001432"/>
            <a:ext cx="1625400" cy="2790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1"/>
              </a:buClr>
              <a:buSzPts val="2000"/>
              <a:buFont typeface="Georgia"/>
              <a:buNone/>
              <a:defRPr sz="20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17500" algn="l" rtl="0">
              <a:lnSpc>
                <a:spcPct val="10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3pPr>
            <a:lvl4pPr marL="1828800" marR="0" lvl="3"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Georgia"/>
                <a:ea typeface="Georgia"/>
                <a:cs typeface="Georgia"/>
                <a:sym typeface="Georgia"/>
              </a:defRPr>
            </a:lvl4pPr>
            <a:lvl5pPr marL="2286000" marR="0" lvl="4" indent="-292100" algn="l" rtl="0">
              <a:lnSpc>
                <a:spcPct val="100000"/>
              </a:lnSpc>
              <a:spcBef>
                <a:spcPts val="0"/>
              </a:spcBef>
              <a:spcAft>
                <a:spcPts val="0"/>
              </a:spcAft>
              <a:buClr>
                <a:schemeClr val="dk1"/>
              </a:buClr>
              <a:buSzPts val="1000"/>
              <a:buFont typeface="Arial"/>
              <a:buChar char="•"/>
              <a:defRPr sz="1000" b="0" i="0" u="none" strike="noStrike" cap="none">
                <a:solidFill>
                  <a:schemeClr val="dk1"/>
                </a:solidFill>
                <a:latin typeface="Georgia"/>
                <a:ea typeface="Georgia"/>
                <a:cs typeface="Georgia"/>
                <a:sym typeface="Georgia"/>
              </a:defRPr>
            </a:lvl5pPr>
            <a:lvl6pPr marL="2743200" marR="0" lvl="5"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430" name="Google Shape;430;p53"/>
          <p:cNvSpPr txBox="1"/>
          <p:nvPr/>
        </p:nvSpPr>
        <p:spPr>
          <a:xfrm>
            <a:off x="321909" y="4747816"/>
            <a:ext cx="8667000" cy="310200"/>
          </a:xfrm>
          <a:prstGeom prst="rect">
            <a:avLst/>
          </a:prstGeom>
          <a:noFill/>
          <a:ln>
            <a:noFill/>
          </a:ln>
        </p:spPr>
        <p:txBody>
          <a:bodyPr spcFirstLastPara="1" wrap="square" lIns="97225" tIns="97225" rIns="97225" bIns="97225"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000" b="0" i="0" u="none" strike="noStrike" cap="none">
              <a:solidFill>
                <a:srgbClr val="000000"/>
              </a:solidFill>
              <a:latin typeface="Arial"/>
              <a:ea typeface="Arial"/>
              <a:cs typeface="Arial"/>
              <a:sym typeface="Arial"/>
            </a:endParaRPr>
          </a:p>
        </p:txBody>
      </p:sp>
      <p:cxnSp>
        <p:nvCxnSpPr>
          <p:cNvPr id="431" name="Google Shape;431;p53"/>
          <p:cNvCxnSpPr/>
          <p:nvPr/>
        </p:nvCxnSpPr>
        <p:spPr>
          <a:xfrm>
            <a:off x="416053" y="4747814"/>
            <a:ext cx="8312100" cy="0"/>
          </a:xfrm>
          <a:prstGeom prst="straightConnector1">
            <a:avLst/>
          </a:prstGeom>
          <a:noFill/>
          <a:ln w="9525" cap="flat" cmpd="sng">
            <a:solidFill>
              <a:srgbClr val="000000"/>
            </a:solidFill>
            <a:prstDash val="solid"/>
            <a:round/>
            <a:headEnd type="none" w="sm" len="sm"/>
            <a:tailEnd type="none" w="sm" len="sm"/>
          </a:ln>
        </p:spPr>
      </p:cxnSp>
      <p:pic>
        <p:nvPicPr>
          <p:cNvPr id="432" name="Google Shape;432;p53"/>
          <p:cNvPicPr preferRelativeResize="0"/>
          <p:nvPr/>
        </p:nvPicPr>
        <p:blipFill rotWithShape="1">
          <a:blip r:embed="rId5">
            <a:alphaModFix/>
          </a:blip>
          <a:srcRect/>
          <a:stretch/>
        </p:blipFill>
        <p:spPr>
          <a:xfrm>
            <a:off x="8515352" y="4790687"/>
            <a:ext cx="224782" cy="2240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441"/>
        <p:cNvGrpSpPr/>
        <p:nvPr/>
      </p:nvGrpSpPr>
      <p:grpSpPr>
        <a:xfrm>
          <a:off x="0" y="0"/>
          <a:ext cx="0" cy="0"/>
          <a:chOff x="0" y="0"/>
          <a:chExt cx="0" cy="0"/>
        </a:xfrm>
      </p:grpSpPr>
      <p:sp>
        <p:nvSpPr>
          <p:cNvPr id="442" name="Google Shape;442;p55"/>
          <p:cNvSpPr txBox="1">
            <a:spLocks noGrp="1"/>
          </p:cNvSpPr>
          <p:nvPr>
            <p:ph type="title"/>
          </p:nvPr>
        </p:nvSpPr>
        <p:spPr>
          <a:xfrm>
            <a:off x="446484" y="1037645"/>
            <a:ext cx="8250900" cy="501000"/>
          </a:xfrm>
          <a:prstGeom prst="rect">
            <a:avLst/>
          </a:prstGeom>
          <a:noFill/>
          <a:ln>
            <a:noFill/>
          </a:ln>
        </p:spPr>
        <p:txBody>
          <a:bodyPr spcFirstLastPara="1" wrap="square" lIns="91425" tIns="91425" rIns="91425" bIns="91425" anchor="t" anchorCtr="0"/>
          <a:lstStyle>
            <a:lvl1pPr marR="0" lvl="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R="0" lvl="1"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
        <p:nvSpPr>
          <p:cNvPr id="443" name="Google Shape;443;p55"/>
          <p:cNvSpPr txBox="1">
            <a:spLocks noGrp="1"/>
          </p:cNvSpPr>
          <p:nvPr>
            <p:ph type="body" idx="1"/>
          </p:nvPr>
        </p:nvSpPr>
        <p:spPr>
          <a:xfrm>
            <a:off x="444414" y="1699591"/>
            <a:ext cx="8250900" cy="26835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444"/>
        <p:cNvGrpSpPr/>
        <p:nvPr/>
      </p:nvGrpSpPr>
      <p:grpSpPr>
        <a:xfrm>
          <a:off x="0" y="0"/>
          <a:ext cx="0" cy="0"/>
          <a:chOff x="0" y="0"/>
          <a:chExt cx="0" cy="0"/>
        </a:xfrm>
      </p:grpSpPr>
      <p:cxnSp>
        <p:nvCxnSpPr>
          <p:cNvPr id="445" name="Google Shape;445;p56"/>
          <p:cNvCxnSpPr/>
          <p:nvPr/>
        </p:nvCxnSpPr>
        <p:spPr>
          <a:xfrm>
            <a:off x="446484" y="447261"/>
            <a:ext cx="8250900" cy="0"/>
          </a:xfrm>
          <a:prstGeom prst="straightConnector1">
            <a:avLst/>
          </a:prstGeom>
          <a:noFill/>
          <a:ln w="12700" cap="flat" cmpd="sng">
            <a:solidFill>
              <a:srgbClr val="FFFFFF"/>
            </a:solidFill>
            <a:prstDash val="solid"/>
            <a:miter lim="8000"/>
            <a:headEnd type="none" w="sm" len="sm"/>
            <a:tailEnd type="none" w="sm" len="sm"/>
          </a:ln>
        </p:spPr>
      </p:cxnSp>
      <p:cxnSp>
        <p:nvCxnSpPr>
          <p:cNvPr id="446" name="Google Shape;446;p56"/>
          <p:cNvCxnSpPr/>
          <p:nvPr/>
        </p:nvCxnSpPr>
        <p:spPr>
          <a:xfrm>
            <a:off x="446484" y="858741"/>
            <a:ext cx="8250900" cy="0"/>
          </a:xfrm>
          <a:prstGeom prst="straightConnector1">
            <a:avLst/>
          </a:prstGeom>
          <a:noFill/>
          <a:ln w="12700" cap="flat" cmpd="sng">
            <a:solidFill>
              <a:srgbClr val="FFFFFF"/>
            </a:solidFill>
            <a:prstDash val="solid"/>
            <a:miter lim="8000"/>
            <a:headEnd type="none" w="sm" len="sm"/>
            <a:tailEnd type="none" w="sm" len="sm"/>
          </a:ln>
        </p:spPr>
      </p:cxnSp>
    </p:spTree>
  </p:cSld>
  <p:clrMapOvr>
    <a:masterClrMapping/>
  </p:clrMapOvr>
  <p:transition spd="med">
    <p:fade thruBlk="1"/>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447"/>
        <p:cNvGrpSpPr/>
        <p:nvPr/>
      </p:nvGrpSpPr>
      <p:grpSpPr>
        <a:xfrm>
          <a:off x="0" y="0"/>
          <a:ext cx="0" cy="0"/>
          <a:chOff x="0" y="0"/>
          <a:chExt cx="0" cy="0"/>
        </a:xfrm>
      </p:grpSpPr>
      <p:cxnSp>
        <p:nvCxnSpPr>
          <p:cNvPr id="448" name="Google Shape;448;p57"/>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449" name="Google Shape;449;p57"/>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pic>
        <p:nvPicPr>
          <p:cNvPr id="450" name="Google Shape;450;p57"/>
          <p:cNvPicPr preferRelativeResize="0"/>
          <p:nvPr/>
        </p:nvPicPr>
        <p:blipFill rotWithShape="1">
          <a:blip r:embed="rId2">
            <a:alphaModFix/>
          </a:blip>
          <a:srcRect/>
          <a:stretch/>
        </p:blipFill>
        <p:spPr>
          <a:xfrm>
            <a:off x="446484" y="536713"/>
            <a:ext cx="1991100" cy="214800"/>
          </a:xfrm>
          <a:prstGeom prst="rect">
            <a:avLst/>
          </a:prstGeom>
          <a:noFill/>
          <a:ln>
            <a:noFill/>
          </a:ln>
        </p:spPr>
      </p:pic>
      <p:pic>
        <p:nvPicPr>
          <p:cNvPr id="451" name="Google Shape;451;p57"/>
          <p:cNvPicPr preferRelativeResize="0"/>
          <p:nvPr/>
        </p:nvPicPr>
        <p:blipFill rotWithShape="1">
          <a:blip r:embed="rId2">
            <a:alphaModFix/>
          </a:blip>
          <a:srcRect r="88028" b="-21431"/>
          <a:stretch/>
        </p:blipFill>
        <p:spPr>
          <a:xfrm>
            <a:off x="8471510" y="4806670"/>
            <a:ext cx="238500" cy="260700"/>
          </a:xfrm>
          <a:prstGeom prst="rect">
            <a:avLst/>
          </a:prstGeom>
          <a:noFill/>
          <a:ln>
            <a:noFill/>
          </a:ln>
        </p:spPr>
      </p:pic>
      <p:sp>
        <p:nvSpPr>
          <p:cNvPr id="452" name="Google Shape;452;p57"/>
          <p:cNvSpPr txBox="1"/>
          <p:nvPr/>
        </p:nvSpPr>
        <p:spPr>
          <a:xfrm>
            <a:off x="272500" y="4755071"/>
            <a:ext cx="8407500" cy="291300"/>
          </a:xfrm>
          <a:prstGeom prst="rect">
            <a:avLst/>
          </a:prstGeom>
          <a:noFill/>
          <a:ln>
            <a:noFill/>
          </a:ln>
        </p:spPr>
        <p:txBody>
          <a:bodyPr spcFirstLastPara="1" wrap="square" lIns="91325" tIns="91325" rIns="91325" bIns="91325" anchor="t" anchorCtr="0">
            <a:noAutofit/>
          </a:bodyPr>
          <a:lstStyle/>
          <a:p>
            <a:pPr marL="0" marR="0" lvl="0" indent="0" algn="l" rtl="0">
              <a:lnSpc>
                <a:spcPct val="100000"/>
              </a:lnSpc>
              <a:spcBef>
                <a:spcPts val="0"/>
              </a:spcBef>
              <a:spcAft>
                <a:spcPts val="0"/>
              </a:spcAft>
              <a:buClr>
                <a:schemeClr val="lt1"/>
              </a:buClr>
              <a:buSzPts val="800"/>
              <a:buFont typeface="Helvetica Neue"/>
              <a:buNone/>
            </a:pPr>
            <a:r>
              <a:rPr lang="en" sz="800" b="1" i="0" u="none" strike="noStrike" cap="none">
                <a:solidFill>
                  <a:schemeClr val="lt1"/>
                </a:solidFill>
                <a:latin typeface="Helvetica Neue"/>
                <a:ea typeface="Helvetica Neue"/>
                <a:cs typeface="Helvetica Neue"/>
                <a:sym typeface="Helvetica Neue"/>
              </a:rPr>
              <a:t>GENERAL ASSEMBLY	</a:t>
            </a:r>
            <a:endParaRPr sz="1000" b="0" i="0" u="none" strike="noStrike" cap="none">
              <a:solidFill>
                <a:srgbClr val="000000"/>
              </a:solidFill>
              <a:latin typeface="Arial"/>
              <a:ea typeface="Arial"/>
              <a:cs typeface="Arial"/>
              <a:sym typeface="Arial"/>
            </a:endParaRPr>
          </a:p>
        </p:txBody>
      </p:sp>
      <p:cxnSp>
        <p:nvCxnSpPr>
          <p:cNvPr id="453" name="Google Shape;453;p57"/>
          <p:cNvCxnSpPr/>
          <p:nvPr/>
        </p:nvCxnSpPr>
        <p:spPr>
          <a:xfrm>
            <a:off x="368200" y="4736806"/>
            <a:ext cx="8311800" cy="0"/>
          </a:xfrm>
          <a:prstGeom prst="straightConnector1">
            <a:avLst/>
          </a:prstGeom>
          <a:noFill/>
          <a:ln w="9525" cap="flat" cmpd="sng">
            <a:solidFill>
              <a:schemeClr val="lt1"/>
            </a:solidFill>
            <a:prstDash val="solid"/>
            <a:round/>
            <a:headEnd type="none" w="sm" len="sm"/>
            <a:tailEnd type="none" w="sm" len="sm"/>
          </a:ln>
        </p:spPr>
      </p:cxnSp>
    </p:spTree>
  </p:cSld>
  <p:clrMapOvr>
    <a:masterClrMapping/>
  </p:clrMapOvr>
  <p:transition spd="med">
    <p:fade thruBlk="1"/>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454"/>
        <p:cNvGrpSpPr/>
        <p:nvPr/>
      </p:nvGrpSpPr>
      <p:grpSpPr>
        <a:xfrm>
          <a:off x="0" y="0"/>
          <a:ext cx="0" cy="0"/>
          <a:chOff x="0" y="0"/>
          <a:chExt cx="0" cy="0"/>
        </a:xfrm>
      </p:grpSpPr>
      <p:cxnSp>
        <p:nvCxnSpPr>
          <p:cNvPr id="455" name="Google Shape;455;p58"/>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456" name="Google Shape;456;p58"/>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Tree>
  </p:cSld>
  <p:clrMapOvr>
    <a:masterClrMapping/>
  </p:clrMapOvr>
  <p:transition spd="med">
    <p:fade thruBlk="1"/>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ody Copy">
  <p:cSld name="Body Copy">
    <p:spTree>
      <p:nvGrpSpPr>
        <p:cNvPr id="1" name="Shape 457"/>
        <p:cNvGrpSpPr/>
        <p:nvPr/>
      </p:nvGrpSpPr>
      <p:grpSpPr>
        <a:xfrm>
          <a:off x="0" y="0"/>
          <a:ext cx="0" cy="0"/>
          <a:chOff x="0" y="0"/>
          <a:chExt cx="0" cy="0"/>
        </a:xfrm>
      </p:grpSpPr>
      <p:sp>
        <p:nvSpPr>
          <p:cNvPr id="458" name="Google Shape;458;p59"/>
          <p:cNvSpPr txBox="1">
            <a:spLocks noGrp="1"/>
          </p:cNvSpPr>
          <p:nvPr>
            <p:ph type="title"/>
          </p:nvPr>
        </p:nvSpPr>
        <p:spPr>
          <a:xfrm>
            <a:off x="320275" y="517576"/>
            <a:ext cx="8407500" cy="459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R="0" lvl="0" algn="l" rtl="0">
              <a:lnSpc>
                <a:spcPct val="92592"/>
              </a:lnSpc>
              <a:spcBef>
                <a:spcPts val="0"/>
              </a:spcBef>
              <a:spcAft>
                <a:spcPts val="0"/>
              </a:spcAft>
              <a:buClr>
                <a:srgbClr val="000000"/>
              </a:buClr>
              <a:buSzPts val="1000"/>
              <a:buFont typeface="Helvetica Neue"/>
              <a:buNone/>
              <a:defRPr sz="1000" b="1" i="0" u="none" strike="noStrike" cap="none">
                <a:solidFill>
                  <a:srgbClr val="000000"/>
                </a:solidFill>
                <a:latin typeface="Helvetica Neue"/>
                <a:ea typeface="Helvetica Neue"/>
                <a:cs typeface="Helvetica Neue"/>
                <a:sym typeface="Helvetica Neue"/>
              </a:defRPr>
            </a:lvl1pPr>
            <a:lvl2pPr marR="0" lvl="1"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
        <p:nvSpPr>
          <p:cNvPr id="459" name="Google Shape;459;p59"/>
          <p:cNvSpPr txBox="1">
            <a:spLocks noGrp="1"/>
          </p:cNvSpPr>
          <p:nvPr>
            <p:ph type="subTitle" idx="1"/>
          </p:nvPr>
        </p:nvSpPr>
        <p:spPr>
          <a:xfrm>
            <a:off x="320275" y="941001"/>
            <a:ext cx="8362200" cy="37755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000"/>
              <a:buFont typeface="Merriweather Sans"/>
              <a:buNone/>
              <a:defRPr sz="1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Merriweather Sans"/>
              <a:buNone/>
              <a:defRPr sz="1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Merriweather Sans"/>
              <a:buNone/>
              <a:defRPr sz="1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Merriweather Sans"/>
              <a:buNone/>
              <a:defRPr sz="1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ulleted List">
  <p:cSld name="Bulleted List">
    <p:spTree>
      <p:nvGrpSpPr>
        <p:cNvPr id="1" name="Shape 460"/>
        <p:cNvGrpSpPr/>
        <p:nvPr/>
      </p:nvGrpSpPr>
      <p:grpSpPr>
        <a:xfrm>
          <a:off x="0" y="0"/>
          <a:ext cx="0" cy="0"/>
          <a:chOff x="0" y="0"/>
          <a:chExt cx="0" cy="0"/>
        </a:xfrm>
      </p:grpSpPr>
      <p:sp>
        <p:nvSpPr>
          <p:cNvPr id="461" name="Google Shape;461;p60"/>
          <p:cNvSpPr txBox="1">
            <a:spLocks noGrp="1"/>
          </p:cNvSpPr>
          <p:nvPr>
            <p:ph type="title"/>
          </p:nvPr>
        </p:nvSpPr>
        <p:spPr>
          <a:xfrm>
            <a:off x="320275" y="517576"/>
            <a:ext cx="8407500" cy="459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R="0" lvl="0" algn="l" rtl="0">
              <a:lnSpc>
                <a:spcPct val="92592"/>
              </a:lnSpc>
              <a:spcBef>
                <a:spcPts val="0"/>
              </a:spcBef>
              <a:spcAft>
                <a:spcPts val="0"/>
              </a:spcAft>
              <a:buClr>
                <a:srgbClr val="000000"/>
              </a:buClr>
              <a:buSzPts val="1000"/>
              <a:buFont typeface="Helvetica Neue"/>
              <a:buNone/>
              <a:defRPr sz="1000" b="1" i="0" u="none" strike="noStrike" cap="none">
                <a:solidFill>
                  <a:srgbClr val="000000"/>
                </a:solidFill>
                <a:latin typeface="Helvetica Neue"/>
                <a:ea typeface="Helvetica Neue"/>
                <a:cs typeface="Helvetica Neue"/>
                <a:sym typeface="Helvetica Neue"/>
              </a:defRPr>
            </a:lvl1pPr>
            <a:lvl2pPr marR="0" lvl="1"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
        <p:nvSpPr>
          <p:cNvPr id="462" name="Google Shape;462;p60"/>
          <p:cNvSpPr txBox="1">
            <a:spLocks noGrp="1"/>
          </p:cNvSpPr>
          <p:nvPr>
            <p:ph type="body" idx="1"/>
          </p:nvPr>
        </p:nvSpPr>
        <p:spPr>
          <a:xfrm>
            <a:off x="204164" y="939200"/>
            <a:ext cx="8491200" cy="37977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600"/>
              </a:spcBef>
              <a:spcAft>
                <a:spcPts val="0"/>
              </a:spcAft>
              <a:buClr>
                <a:srgbClr val="000000"/>
              </a:buClr>
              <a:buSzPts val="1800"/>
              <a:buFont typeface="Georgia"/>
              <a:buChar char="▸"/>
              <a:defRPr sz="1800" b="0" i="0" u="none" strike="noStrike" cap="none">
                <a:solidFill>
                  <a:srgbClr val="000000"/>
                </a:solidFill>
                <a:latin typeface="Helvetica Neue"/>
                <a:ea typeface="Helvetica Neue"/>
                <a:cs typeface="Helvetica Neue"/>
                <a:sym typeface="Helvetica Neue"/>
              </a:defRPr>
            </a:lvl1pPr>
            <a:lvl2pPr marL="914400" marR="0" lvl="1" indent="-292100" algn="l" rtl="0">
              <a:lnSpc>
                <a:spcPct val="115000"/>
              </a:lnSpc>
              <a:spcBef>
                <a:spcPts val="5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2pPr>
            <a:lvl3pPr marL="1371600" marR="0" lvl="2" indent="-292100" algn="l" rtl="0">
              <a:lnSpc>
                <a:spcPct val="115000"/>
              </a:lnSpc>
              <a:spcBef>
                <a:spcPts val="5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3pPr>
            <a:lvl4pPr marL="1828800" marR="0" lvl="3"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4pPr>
            <a:lvl5pPr marL="2286000" marR="0" lvl="4"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5pPr>
            <a:lvl6pPr marL="2743200" marR="0" lvl="5"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6pPr>
            <a:lvl7pPr marL="3200400" marR="0" lvl="6"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7pPr>
            <a:lvl8pPr marL="3657600" marR="0" lvl="7"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8pPr>
            <a:lvl9pPr marL="4114800" marR="0" lvl="8"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9pPr>
          </a:lstStyle>
          <a:p>
            <a:endParaRPr/>
          </a:p>
        </p:txBody>
      </p:sp>
    </p:spTree>
  </p:cSld>
  <p:clrMapOvr>
    <a:masterClrMapping/>
  </p:clrMapOvr>
  <p:transition spd="med">
    <p:fade thruBlk="1"/>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463"/>
        <p:cNvGrpSpPr/>
        <p:nvPr/>
      </p:nvGrpSpPr>
      <p:grpSpPr>
        <a:xfrm>
          <a:off x="0" y="0"/>
          <a:ext cx="0" cy="0"/>
          <a:chOff x="0" y="0"/>
          <a:chExt cx="0" cy="0"/>
        </a:xfrm>
      </p:grpSpPr>
      <p:sp>
        <p:nvSpPr>
          <p:cNvPr id="464" name="Google Shape;464;p61"/>
          <p:cNvSpPr txBox="1">
            <a:spLocks noGrp="1"/>
          </p:cNvSpPr>
          <p:nvPr>
            <p:ph type="body" idx="1"/>
          </p:nvPr>
        </p:nvSpPr>
        <p:spPr>
          <a:xfrm>
            <a:off x="223242" y="223630"/>
            <a:ext cx="8697600" cy="46962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465" name="Google Shape;465;p61"/>
          <p:cNvSpPr txBox="1">
            <a:spLocks noGrp="1"/>
          </p:cNvSpPr>
          <p:nvPr>
            <p:ph type="title"/>
          </p:nvPr>
        </p:nvSpPr>
        <p:spPr>
          <a:xfrm>
            <a:off x="446484" y="1037645"/>
            <a:ext cx="8250900" cy="1055400"/>
          </a:xfrm>
          <a:prstGeom prst="rect">
            <a:avLst/>
          </a:prstGeom>
          <a:noFill/>
          <a:ln>
            <a:noFill/>
          </a:ln>
        </p:spPr>
        <p:txBody>
          <a:bodyPr spcFirstLastPara="1" wrap="square" lIns="91425" tIns="91425" rIns="91425" bIns="91425" anchor="t" anchorCtr="0"/>
          <a:lstStyle>
            <a:lvl1pPr marR="0" lvl="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R="0" lvl="1"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466"/>
        <p:cNvGrpSpPr/>
        <p:nvPr/>
      </p:nvGrpSpPr>
      <p:grpSpPr>
        <a:xfrm>
          <a:off x="0" y="0"/>
          <a:ext cx="0" cy="0"/>
          <a:chOff x="0" y="0"/>
          <a:chExt cx="0" cy="0"/>
        </a:xfrm>
      </p:grpSpPr>
      <p:cxnSp>
        <p:nvCxnSpPr>
          <p:cNvPr id="467" name="Google Shape;467;p62"/>
          <p:cNvCxnSpPr/>
          <p:nvPr/>
        </p:nvCxnSpPr>
        <p:spPr>
          <a:xfrm>
            <a:off x="446484" y="447261"/>
            <a:ext cx="8250900" cy="0"/>
          </a:xfrm>
          <a:prstGeom prst="straightConnector1">
            <a:avLst/>
          </a:prstGeom>
          <a:noFill/>
          <a:ln>
            <a:noFill/>
          </a:ln>
        </p:spPr>
      </p:cxnSp>
      <p:cxnSp>
        <p:nvCxnSpPr>
          <p:cNvPr id="468" name="Google Shape;468;p62"/>
          <p:cNvCxnSpPr/>
          <p:nvPr/>
        </p:nvCxnSpPr>
        <p:spPr>
          <a:xfrm>
            <a:off x="446484" y="858741"/>
            <a:ext cx="8250900" cy="0"/>
          </a:xfrm>
          <a:prstGeom prst="straightConnector1">
            <a:avLst/>
          </a:prstGeom>
          <a:noFill/>
          <a:ln>
            <a:noFill/>
          </a:ln>
        </p:spPr>
      </p:cxnSp>
      <p:cxnSp>
        <p:nvCxnSpPr>
          <p:cNvPr id="469" name="Google Shape;469;p62"/>
          <p:cNvCxnSpPr/>
          <p:nvPr/>
        </p:nvCxnSpPr>
        <p:spPr>
          <a:xfrm rot="10800000" flipH="1">
            <a:off x="446484" y="1958702"/>
            <a:ext cx="2626200" cy="300"/>
          </a:xfrm>
          <a:prstGeom prst="straightConnector1">
            <a:avLst/>
          </a:prstGeom>
          <a:noFill/>
          <a:ln>
            <a:noFill/>
          </a:ln>
        </p:spPr>
      </p:cxnSp>
      <p:cxnSp>
        <p:nvCxnSpPr>
          <p:cNvPr id="470" name="Google Shape;470;p62"/>
          <p:cNvCxnSpPr/>
          <p:nvPr/>
        </p:nvCxnSpPr>
        <p:spPr>
          <a:xfrm rot="10800000" flipH="1">
            <a:off x="3250406" y="1958702"/>
            <a:ext cx="5444100" cy="300"/>
          </a:xfrm>
          <a:prstGeom prst="straightConnector1">
            <a:avLst/>
          </a:prstGeom>
          <a:noFill/>
          <a:ln>
            <a:noFill/>
          </a:ln>
        </p:spPr>
      </p:cxnSp>
      <p:cxnSp>
        <p:nvCxnSpPr>
          <p:cNvPr id="471" name="Google Shape;471;p62"/>
          <p:cNvCxnSpPr/>
          <p:nvPr/>
        </p:nvCxnSpPr>
        <p:spPr>
          <a:xfrm rot="10800000" flipH="1">
            <a:off x="446484" y="4051883"/>
            <a:ext cx="2626200" cy="300"/>
          </a:xfrm>
          <a:prstGeom prst="straightConnector1">
            <a:avLst/>
          </a:prstGeom>
          <a:noFill/>
          <a:ln>
            <a:noFill/>
          </a:ln>
        </p:spPr>
      </p:cxnSp>
      <p:cxnSp>
        <p:nvCxnSpPr>
          <p:cNvPr id="472" name="Google Shape;472;p62"/>
          <p:cNvCxnSpPr/>
          <p:nvPr/>
        </p:nvCxnSpPr>
        <p:spPr>
          <a:xfrm>
            <a:off x="3259336" y="4052183"/>
            <a:ext cx="5436600" cy="0"/>
          </a:xfrm>
          <a:prstGeom prst="straightConnector1">
            <a:avLst/>
          </a:prstGeom>
          <a:noFill/>
          <a:ln>
            <a:noFill/>
          </a:ln>
        </p:spPr>
      </p:cxnSp>
      <p:sp>
        <p:nvSpPr>
          <p:cNvPr id="473" name="Google Shape;473;p62"/>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KEY OBJECTIVE(S)</a:t>
            </a:r>
            <a:endParaRPr sz="1000" b="0" i="0" u="none" strike="noStrike" cap="none">
              <a:solidFill>
                <a:srgbClr val="000000"/>
              </a:solidFill>
              <a:latin typeface="Arial"/>
              <a:ea typeface="Arial"/>
              <a:cs typeface="Arial"/>
              <a:sym typeface="Arial"/>
            </a:endParaRPr>
          </a:p>
        </p:txBody>
      </p:sp>
      <p:sp>
        <p:nvSpPr>
          <p:cNvPr id="474" name="Google Shape;474;p62"/>
          <p:cNvSpPr/>
          <p:nvPr/>
        </p:nvSpPr>
        <p:spPr>
          <a:xfrm>
            <a:off x="3259336"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AGENDA</a:t>
            </a:r>
            <a:endParaRPr sz="1000" b="0" i="0" u="none" strike="noStrike" cap="none">
              <a:solidFill>
                <a:srgbClr val="000000"/>
              </a:solidFill>
              <a:latin typeface="Arial"/>
              <a:ea typeface="Arial"/>
              <a:cs typeface="Arial"/>
              <a:sym typeface="Arial"/>
            </a:endParaRPr>
          </a:p>
        </p:txBody>
      </p:sp>
      <p:sp>
        <p:nvSpPr>
          <p:cNvPr id="475" name="Google Shape;475;p62"/>
          <p:cNvSpPr/>
          <p:nvPr/>
        </p:nvSpPr>
        <p:spPr>
          <a:xfrm>
            <a:off x="3259336" y="3774882"/>
            <a:ext cx="54471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RESOURCES</a:t>
            </a:r>
            <a:endParaRPr sz="1000" b="0" i="0" u="none" strike="noStrike" cap="none">
              <a:solidFill>
                <a:srgbClr val="000000"/>
              </a:solidFill>
              <a:latin typeface="Arial"/>
              <a:ea typeface="Arial"/>
              <a:cs typeface="Arial"/>
              <a:sym typeface="Arial"/>
            </a:endParaRPr>
          </a:p>
        </p:txBody>
      </p:sp>
      <p:sp>
        <p:nvSpPr>
          <p:cNvPr id="476" name="Google Shape;476;p62"/>
          <p:cNvSpPr/>
          <p:nvPr/>
        </p:nvSpPr>
        <p:spPr>
          <a:xfrm>
            <a:off x="446484" y="3774882"/>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DELIVERABLE</a:t>
            </a:r>
            <a:endParaRPr sz="10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26"/>
        <p:cNvGrpSpPr/>
        <p:nvPr/>
      </p:nvGrpSpPr>
      <p:grpSpPr>
        <a:xfrm>
          <a:off x="0" y="0"/>
          <a:ext cx="0" cy="0"/>
          <a:chOff x="0" y="0"/>
          <a:chExt cx="0" cy="0"/>
        </a:xfrm>
      </p:grpSpPr>
      <p:cxnSp>
        <p:nvCxnSpPr>
          <p:cNvPr id="27" name="Google Shape;27;p7"/>
          <p:cNvCxnSpPr/>
          <p:nvPr/>
        </p:nvCxnSpPr>
        <p:spPr>
          <a:xfrm>
            <a:off x="446484" y="447261"/>
            <a:ext cx="8250900" cy="0"/>
          </a:xfrm>
          <a:prstGeom prst="straightConnector1">
            <a:avLst/>
          </a:prstGeom>
          <a:noFill/>
          <a:ln>
            <a:noFill/>
          </a:ln>
        </p:spPr>
      </p:cxnSp>
      <p:cxnSp>
        <p:nvCxnSpPr>
          <p:cNvPr id="28" name="Google Shape;28;p7"/>
          <p:cNvCxnSpPr/>
          <p:nvPr/>
        </p:nvCxnSpPr>
        <p:spPr>
          <a:xfrm>
            <a:off x="446484" y="858741"/>
            <a:ext cx="8250900" cy="0"/>
          </a:xfrm>
          <a:prstGeom prst="straightConnector1">
            <a:avLst/>
          </a:prstGeom>
          <a:noFill/>
          <a:ln>
            <a:noFill/>
          </a:ln>
        </p:spPr>
      </p:cxnSp>
      <p:cxnSp>
        <p:nvCxnSpPr>
          <p:cNvPr id="29" name="Google Shape;29;p7"/>
          <p:cNvCxnSpPr/>
          <p:nvPr/>
        </p:nvCxnSpPr>
        <p:spPr>
          <a:xfrm rot="10800000" flipH="1">
            <a:off x="446484" y="1958702"/>
            <a:ext cx="2626200" cy="300"/>
          </a:xfrm>
          <a:prstGeom prst="straightConnector1">
            <a:avLst/>
          </a:prstGeom>
          <a:noFill/>
          <a:ln>
            <a:noFill/>
          </a:ln>
        </p:spPr>
      </p:cxnSp>
      <p:cxnSp>
        <p:nvCxnSpPr>
          <p:cNvPr id="30" name="Google Shape;30;p7"/>
          <p:cNvCxnSpPr/>
          <p:nvPr/>
        </p:nvCxnSpPr>
        <p:spPr>
          <a:xfrm rot="10800000" flipH="1">
            <a:off x="3250406" y="1958702"/>
            <a:ext cx="5444100" cy="300"/>
          </a:xfrm>
          <a:prstGeom prst="straightConnector1">
            <a:avLst/>
          </a:prstGeom>
          <a:noFill/>
          <a:ln>
            <a:noFill/>
          </a:ln>
        </p:spPr>
      </p:cxnSp>
      <p:cxnSp>
        <p:nvCxnSpPr>
          <p:cNvPr id="31" name="Google Shape;31;p7"/>
          <p:cNvCxnSpPr/>
          <p:nvPr/>
        </p:nvCxnSpPr>
        <p:spPr>
          <a:xfrm rot="10800000" flipH="1">
            <a:off x="446484" y="4051883"/>
            <a:ext cx="2626200" cy="300"/>
          </a:xfrm>
          <a:prstGeom prst="straightConnector1">
            <a:avLst/>
          </a:prstGeom>
          <a:noFill/>
          <a:ln>
            <a:noFill/>
          </a:ln>
        </p:spPr>
      </p:cxnSp>
      <p:cxnSp>
        <p:nvCxnSpPr>
          <p:cNvPr id="32" name="Google Shape;32;p7"/>
          <p:cNvCxnSpPr/>
          <p:nvPr/>
        </p:nvCxnSpPr>
        <p:spPr>
          <a:xfrm>
            <a:off x="3259336" y="4052183"/>
            <a:ext cx="5436600" cy="0"/>
          </a:xfrm>
          <a:prstGeom prst="straightConnector1">
            <a:avLst/>
          </a:prstGeom>
          <a:noFill/>
          <a:ln>
            <a:noFill/>
          </a:ln>
        </p:spPr>
      </p:cxnSp>
      <p:sp>
        <p:nvSpPr>
          <p:cNvPr id="33" name="Google Shape;33;p7"/>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KEY OBJECTIVE(S)</a:t>
            </a:r>
            <a:endParaRPr sz="1000" b="0" i="0" u="none" strike="noStrike" cap="none">
              <a:solidFill>
                <a:srgbClr val="000000"/>
              </a:solidFill>
              <a:latin typeface="Arial"/>
              <a:ea typeface="Arial"/>
              <a:cs typeface="Arial"/>
              <a:sym typeface="Arial"/>
            </a:endParaRPr>
          </a:p>
        </p:txBody>
      </p:sp>
      <p:sp>
        <p:nvSpPr>
          <p:cNvPr id="34" name="Google Shape;34;p7"/>
          <p:cNvSpPr/>
          <p:nvPr/>
        </p:nvSpPr>
        <p:spPr>
          <a:xfrm>
            <a:off x="3259336"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AGENDA</a:t>
            </a:r>
            <a:endParaRPr sz="1000" b="0" i="0" u="none" strike="noStrike" cap="none">
              <a:solidFill>
                <a:srgbClr val="000000"/>
              </a:solidFill>
              <a:latin typeface="Arial"/>
              <a:ea typeface="Arial"/>
              <a:cs typeface="Arial"/>
              <a:sym typeface="Arial"/>
            </a:endParaRPr>
          </a:p>
        </p:txBody>
      </p:sp>
      <p:sp>
        <p:nvSpPr>
          <p:cNvPr id="35" name="Google Shape;35;p7"/>
          <p:cNvSpPr/>
          <p:nvPr/>
        </p:nvSpPr>
        <p:spPr>
          <a:xfrm>
            <a:off x="3259336" y="3774882"/>
            <a:ext cx="54471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RESOURCES</a:t>
            </a:r>
            <a:endParaRPr sz="1000" b="0" i="0" u="none" strike="noStrike" cap="none">
              <a:solidFill>
                <a:srgbClr val="000000"/>
              </a:solidFill>
              <a:latin typeface="Arial"/>
              <a:ea typeface="Arial"/>
              <a:cs typeface="Arial"/>
              <a:sym typeface="Arial"/>
            </a:endParaRPr>
          </a:p>
        </p:txBody>
      </p:sp>
      <p:sp>
        <p:nvSpPr>
          <p:cNvPr id="36" name="Google Shape;36;p7"/>
          <p:cNvSpPr/>
          <p:nvPr/>
        </p:nvSpPr>
        <p:spPr>
          <a:xfrm>
            <a:off x="446484" y="3774882"/>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DELIVERABLE</a:t>
            </a:r>
            <a:endParaRPr sz="10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477"/>
        <p:cNvGrpSpPr/>
        <p:nvPr/>
      </p:nvGrpSpPr>
      <p:grpSpPr>
        <a:xfrm>
          <a:off x="0" y="0"/>
          <a:ext cx="0" cy="0"/>
          <a:chOff x="0" y="0"/>
          <a:chExt cx="0" cy="0"/>
        </a:xfrm>
      </p:grpSpPr>
      <p:cxnSp>
        <p:nvCxnSpPr>
          <p:cNvPr id="478" name="Google Shape;478;p63"/>
          <p:cNvCxnSpPr/>
          <p:nvPr/>
        </p:nvCxnSpPr>
        <p:spPr>
          <a:xfrm>
            <a:off x="446484" y="447261"/>
            <a:ext cx="8250900" cy="0"/>
          </a:xfrm>
          <a:prstGeom prst="straightConnector1">
            <a:avLst/>
          </a:prstGeom>
          <a:noFill/>
          <a:ln>
            <a:noFill/>
          </a:ln>
        </p:spPr>
      </p:cxnSp>
      <p:cxnSp>
        <p:nvCxnSpPr>
          <p:cNvPr id="479" name="Google Shape;479;p63"/>
          <p:cNvCxnSpPr/>
          <p:nvPr/>
        </p:nvCxnSpPr>
        <p:spPr>
          <a:xfrm>
            <a:off x="446484" y="858741"/>
            <a:ext cx="8250900" cy="0"/>
          </a:xfrm>
          <a:prstGeom prst="straightConnector1">
            <a:avLst/>
          </a:prstGeom>
          <a:noFill/>
          <a:ln>
            <a:noFill/>
          </a:ln>
        </p:spPr>
      </p:cxnSp>
      <p:cxnSp>
        <p:nvCxnSpPr>
          <p:cNvPr id="480" name="Google Shape;480;p63"/>
          <p:cNvCxnSpPr/>
          <p:nvPr/>
        </p:nvCxnSpPr>
        <p:spPr>
          <a:xfrm rot="10800000" flipH="1">
            <a:off x="6063258" y="1958702"/>
            <a:ext cx="2626200" cy="300"/>
          </a:xfrm>
          <a:prstGeom prst="straightConnector1">
            <a:avLst/>
          </a:prstGeom>
          <a:noFill/>
          <a:ln>
            <a:noFill/>
          </a:ln>
        </p:spPr>
      </p:cxnSp>
      <p:cxnSp>
        <p:nvCxnSpPr>
          <p:cNvPr id="481" name="Google Shape;481;p63"/>
          <p:cNvCxnSpPr/>
          <p:nvPr/>
        </p:nvCxnSpPr>
        <p:spPr>
          <a:xfrm rot="10800000" flipH="1">
            <a:off x="446484" y="1958702"/>
            <a:ext cx="5444100" cy="300"/>
          </a:xfrm>
          <a:prstGeom prst="straightConnector1">
            <a:avLst/>
          </a:prstGeom>
          <a:noFill/>
          <a:ln>
            <a:noFill/>
          </a:ln>
        </p:spPr>
      </p:cxnSp>
      <p:sp>
        <p:nvSpPr>
          <p:cNvPr id="482" name="Google Shape;482;p63"/>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SUMMARY</a:t>
            </a:r>
            <a:endParaRPr sz="1000" b="0" i="0" u="none" strike="noStrike" cap="none">
              <a:solidFill>
                <a:srgbClr val="000000"/>
              </a:solidFill>
              <a:latin typeface="Arial"/>
              <a:ea typeface="Arial"/>
              <a:cs typeface="Arial"/>
              <a:sym typeface="Arial"/>
            </a:endParaRPr>
          </a:p>
        </p:txBody>
      </p:sp>
      <p:sp>
        <p:nvSpPr>
          <p:cNvPr id="483" name="Google Shape;483;p63"/>
          <p:cNvSpPr/>
          <p:nvPr/>
        </p:nvSpPr>
        <p:spPr>
          <a:xfrm>
            <a:off x="6072188"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KEY CHALLENGE / QUESTION</a:t>
            </a:r>
            <a:endParaRPr sz="10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484"/>
        <p:cNvGrpSpPr/>
        <p:nvPr/>
      </p:nvGrpSpPr>
      <p:grpSpPr>
        <a:xfrm>
          <a:off x="0" y="0"/>
          <a:ext cx="0" cy="0"/>
          <a:chOff x="0" y="0"/>
          <a:chExt cx="0" cy="0"/>
        </a:xfrm>
      </p:grpSpPr>
      <p:pic>
        <p:nvPicPr>
          <p:cNvPr id="485" name="Google Shape;485;p64"/>
          <p:cNvPicPr preferRelativeResize="0"/>
          <p:nvPr/>
        </p:nvPicPr>
        <p:blipFill rotWithShape="1">
          <a:blip r:embed="rId2">
            <a:alphaModFix/>
          </a:blip>
          <a:srcRect/>
          <a:stretch/>
        </p:blipFill>
        <p:spPr>
          <a:xfrm>
            <a:off x="2330648" y="1095492"/>
            <a:ext cx="4473000" cy="3631800"/>
          </a:xfrm>
          <a:prstGeom prst="rect">
            <a:avLst/>
          </a:prstGeom>
          <a:noFill/>
          <a:ln>
            <a:noFill/>
          </a:ln>
        </p:spPr>
      </p:pic>
      <p:cxnSp>
        <p:nvCxnSpPr>
          <p:cNvPr id="486" name="Google Shape;486;p64"/>
          <p:cNvCxnSpPr/>
          <p:nvPr/>
        </p:nvCxnSpPr>
        <p:spPr>
          <a:xfrm>
            <a:off x="446484" y="447261"/>
            <a:ext cx="8250900" cy="0"/>
          </a:xfrm>
          <a:prstGeom prst="straightConnector1">
            <a:avLst/>
          </a:prstGeom>
          <a:noFill/>
          <a:ln>
            <a:noFill/>
          </a:ln>
        </p:spPr>
      </p:cxnSp>
      <p:cxnSp>
        <p:nvCxnSpPr>
          <p:cNvPr id="487" name="Google Shape;487;p64"/>
          <p:cNvCxnSpPr/>
          <p:nvPr/>
        </p:nvCxnSpPr>
        <p:spPr>
          <a:xfrm>
            <a:off x="446484" y="858741"/>
            <a:ext cx="8250900" cy="0"/>
          </a:xfrm>
          <a:prstGeom prst="straightConnector1">
            <a:avLst/>
          </a:prstGeom>
          <a:noFill/>
          <a:ln>
            <a:noFill/>
          </a:ln>
        </p:spPr>
      </p:cxnSp>
      <p:sp>
        <p:nvSpPr>
          <p:cNvPr id="488" name="Google Shape;488;p64"/>
          <p:cNvSpPr txBox="1">
            <a:spLocks noGrp="1"/>
          </p:cNvSpPr>
          <p:nvPr>
            <p:ph type="body" idx="1"/>
          </p:nvPr>
        </p:nvSpPr>
        <p:spPr>
          <a:xfrm>
            <a:off x="2536031" y="1270221"/>
            <a:ext cx="4098600" cy="23166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489"/>
        <p:cNvGrpSpPr/>
        <p:nvPr/>
      </p:nvGrpSpPr>
      <p:grpSpPr>
        <a:xfrm>
          <a:off x="0" y="0"/>
          <a:ext cx="0" cy="0"/>
          <a:chOff x="0" y="0"/>
          <a:chExt cx="0" cy="0"/>
        </a:xfrm>
      </p:grpSpPr>
      <p:pic>
        <p:nvPicPr>
          <p:cNvPr id="490" name="Google Shape;490;p65"/>
          <p:cNvPicPr preferRelativeResize="0"/>
          <p:nvPr/>
        </p:nvPicPr>
        <p:blipFill rotWithShape="1">
          <a:blip r:embed="rId2">
            <a:alphaModFix/>
          </a:blip>
          <a:srcRect/>
          <a:stretch/>
        </p:blipFill>
        <p:spPr>
          <a:xfrm>
            <a:off x="1965088" y="1096067"/>
            <a:ext cx="5153100" cy="3612600"/>
          </a:xfrm>
          <a:prstGeom prst="rect">
            <a:avLst/>
          </a:prstGeom>
          <a:noFill/>
          <a:ln>
            <a:noFill/>
          </a:ln>
        </p:spPr>
      </p:pic>
      <p:cxnSp>
        <p:nvCxnSpPr>
          <p:cNvPr id="491" name="Google Shape;491;p65"/>
          <p:cNvCxnSpPr/>
          <p:nvPr/>
        </p:nvCxnSpPr>
        <p:spPr>
          <a:xfrm>
            <a:off x="446484" y="447261"/>
            <a:ext cx="8250900" cy="0"/>
          </a:xfrm>
          <a:prstGeom prst="straightConnector1">
            <a:avLst/>
          </a:prstGeom>
          <a:noFill/>
          <a:ln>
            <a:noFill/>
          </a:ln>
        </p:spPr>
      </p:cxnSp>
      <p:cxnSp>
        <p:nvCxnSpPr>
          <p:cNvPr id="492" name="Google Shape;492;p65"/>
          <p:cNvCxnSpPr/>
          <p:nvPr/>
        </p:nvCxnSpPr>
        <p:spPr>
          <a:xfrm>
            <a:off x="446484" y="858741"/>
            <a:ext cx="8250900" cy="0"/>
          </a:xfrm>
          <a:prstGeom prst="straightConnector1">
            <a:avLst/>
          </a:prstGeom>
          <a:noFill/>
          <a:ln>
            <a:noFill/>
          </a:ln>
        </p:spPr>
      </p:cxnSp>
      <p:sp>
        <p:nvSpPr>
          <p:cNvPr id="493" name="Google Shape;493;p65"/>
          <p:cNvSpPr txBox="1">
            <a:spLocks noGrp="1"/>
          </p:cNvSpPr>
          <p:nvPr>
            <p:ph type="body" idx="1"/>
          </p:nvPr>
        </p:nvSpPr>
        <p:spPr>
          <a:xfrm>
            <a:off x="2643188" y="1297057"/>
            <a:ext cx="3830700" cy="2388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494"/>
        <p:cNvGrpSpPr/>
        <p:nvPr/>
      </p:nvGrpSpPr>
      <p:grpSpPr>
        <a:xfrm>
          <a:off x="0" y="0"/>
          <a:ext cx="0" cy="0"/>
          <a:chOff x="0" y="0"/>
          <a:chExt cx="0" cy="0"/>
        </a:xfrm>
      </p:grpSpPr>
      <p:pic>
        <p:nvPicPr>
          <p:cNvPr id="495" name="Google Shape;495;p66"/>
          <p:cNvPicPr preferRelativeResize="0"/>
          <p:nvPr/>
        </p:nvPicPr>
        <p:blipFill rotWithShape="1">
          <a:blip r:embed="rId2">
            <a:alphaModFix/>
          </a:blip>
          <a:srcRect/>
          <a:stretch/>
        </p:blipFill>
        <p:spPr>
          <a:xfrm>
            <a:off x="2205633" y="1064481"/>
            <a:ext cx="4813200" cy="3771600"/>
          </a:xfrm>
          <a:prstGeom prst="rect">
            <a:avLst/>
          </a:prstGeom>
          <a:noFill/>
          <a:ln>
            <a:noFill/>
          </a:ln>
        </p:spPr>
      </p:pic>
      <p:cxnSp>
        <p:nvCxnSpPr>
          <p:cNvPr id="496" name="Google Shape;496;p66"/>
          <p:cNvCxnSpPr/>
          <p:nvPr/>
        </p:nvCxnSpPr>
        <p:spPr>
          <a:xfrm>
            <a:off x="446484" y="447261"/>
            <a:ext cx="8250900" cy="0"/>
          </a:xfrm>
          <a:prstGeom prst="straightConnector1">
            <a:avLst/>
          </a:prstGeom>
          <a:noFill/>
          <a:ln>
            <a:noFill/>
          </a:ln>
        </p:spPr>
      </p:cxnSp>
      <p:cxnSp>
        <p:nvCxnSpPr>
          <p:cNvPr id="497" name="Google Shape;497;p66"/>
          <p:cNvCxnSpPr/>
          <p:nvPr/>
        </p:nvCxnSpPr>
        <p:spPr>
          <a:xfrm>
            <a:off x="446484" y="858741"/>
            <a:ext cx="8250900" cy="0"/>
          </a:xfrm>
          <a:prstGeom prst="straightConnector1">
            <a:avLst/>
          </a:prstGeom>
          <a:noFill/>
          <a:ln>
            <a:noFill/>
          </a:ln>
        </p:spPr>
      </p:cxnSp>
      <p:sp>
        <p:nvSpPr>
          <p:cNvPr id="498" name="Google Shape;498;p66"/>
          <p:cNvSpPr txBox="1">
            <a:spLocks noGrp="1"/>
          </p:cNvSpPr>
          <p:nvPr>
            <p:ph type="body" idx="1"/>
          </p:nvPr>
        </p:nvSpPr>
        <p:spPr>
          <a:xfrm>
            <a:off x="2687836" y="1475961"/>
            <a:ext cx="3822000" cy="2880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499"/>
        <p:cNvGrpSpPr/>
        <p:nvPr/>
      </p:nvGrpSpPr>
      <p:grpSpPr>
        <a:xfrm>
          <a:off x="0" y="0"/>
          <a:ext cx="0" cy="0"/>
          <a:chOff x="0" y="0"/>
          <a:chExt cx="0" cy="0"/>
        </a:xfrm>
      </p:grpSpPr>
      <p:pic>
        <p:nvPicPr>
          <p:cNvPr id="500" name="Google Shape;500;p67"/>
          <p:cNvPicPr preferRelativeResize="0"/>
          <p:nvPr/>
        </p:nvPicPr>
        <p:blipFill rotWithShape="1">
          <a:blip r:embed="rId2">
            <a:alphaModFix/>
          </a:blip>
          <a:srcRect/>
          <a:stretch/>
        </p:blipFill>
        <p:spPr>
          <a:xfrm>
            <a:off x="714375" y="925270"/>
            <a:ext cx="2843100" cy="4266900"/>
          </a:xfrm>
          <a:prstGeom prst="rect">
            <a:avLst/>
          </a:prstGeom>
          <a:noFill/>
          <a:ln>
            <a:noFill/>
          </a:ln>
        </p:spPr>
      </p:pic>
      <p:pic>
        <p:nvPicPr>
          <p:cNvPr id="501" name="Google Shape;501;p67"/>
          <p:cNvPicPr preferRelativeResize="0"/>
          <p:nvPr/>
        </p:nvPicPr>
        <p:blipFill rotWithShape="1">
          <a:blip r:embed="rId3">
            <a:alphaModFix/>
          </a:blip>
          <a:srcRect/>
          <a:stretch/>
        </p:blipFill>
        <p:spPr>
          <a:xfrm>
            <a:off x="3286125" y="966083"/>
            <a:ext cx="2598600" cy="3884100"/>
          </a:xfrm>
          <a:prstGeom prst="rect">
            <a:avLst/>
          </a:prstGeom>
          <a:noFill/>
          <a:ln>
            <a:noFill/>
          </a:ln>
        </p:spPr>
      </p:pic>
      <p:pic>
        <p:nvPicPr>
          <p:cNvPr id="502" name="Google Shape;502;p67"/>
          <p:cNvPicPr preferRelativeResize="0"/>
          <p:nvPr/>
        </p:nvPicPr>
        <p:blipFill rotWithShape="1">
          <a:blip r:embed="rId4">
            <a:alphaModFix/>
          </a:blip>
          <a:srcRect/>
          <a:stretch/>
        </p:blipFill>
        <p:spPr>
          <a:xfrm>
            <a:off x="5982891" y="957138"/>
            <a:ext cx="2098500" cy="3845400"/>
          </a:xfrm>
          <a:prstGeom prst="rect">
            <a:avLst/>
          </a:prstGeom>
          <a:noFill/>
          <a:ln>
            <a:noFill/>
          </a:ln>
        </p:spPr>
      </p:pic>
      <p:cxnSp>
        <p:nvCxnSpPr>
          <p:cNvPr id="503" name="Google Shape;503;p67"/>
          <p:cNvCxnSpPr/>
          <p:nvPr/>
        </p:nvCxnSpPr>
        <p:spPr>
          <a:xfrm>
            <a:off x="446484" y="447261"/>
            <a:ext cx="8250900" cy="0"/>
          </a:xfrm>
          <a:prstGeom prst="straightConnector1">
            <a:avLst/>
          </a:prstGeom>
          <a:noFill/>
          <a:ln>
            <a:noFill/>
          </a:ln>
        </p:spPr>
      </p:cxnSp>
      <p:cxnSp>
        <p:nvCxnSpPr>
          <p:cNvPr id="504" name="Google Shape;504;p67"/>
          <p:cNvCxnSpPr/>
          <p:nvPr/>
        </p:nvCxnSpPr>
        <p:spPr>
          <a:xfrm>
            <a:off x="446484" y="858741"/>
            <a:ext cx="8250900" cy="0"/>
          </a:xfrm>
          <a:prstGeom prst="straightConnector1">
            <a:avLst/>
          </a:prstGeom>
          <a:noFill/>
          <a:ln>
            <a:noFill/>
          </a:ln>
        </p:spPr>
      </p:cxnSp>
      <p:sp>
        <p:nvSpPr>
          <p:cNvPr id="505" name="Google Shape;505;p67"/>
          <p:cNvSpPr/>
          <p:nvPr/>
        </p:nvSpPr>
        <p:spPr>
          <a:xfrm>
            <a:off x="3973711" y="2701456"/>
            <a:ext cx="1200900" cy="179100"/>
          </a:xfrm>
          <a:prstGeom prst="rect">
            <a:avLst/>
          </a:prstGeom>
          <a:noFill/>
          <a:ln>
            <a:noFill/>
          </a:ln>
        </p:spPr>
        <p:txBody>
          <a:bodyPr spcFirstLastPara="1" wrap="square" lIns="26775" tIns="26775" rIns="26775" bIns="2677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Drag an object here</a:t>
            </a:r>
            <a:endParaRPr sz="1000" b="0" i="0" u="none" strike="noStrike" cap="none">
              <a:solidFill>
                <a:srgbClr val="000000"/>
              </a:solidFill>
              <a:latin typeface="Arial"/>
              <a:ea typeface="Arial"/>
              <a:cs typeface="Arial"/>
              <a:sym typeface="Arial"/>
            </a:endParaRPr>
          </a:p>
        </p:txBody>
      </p:sp>
      <p:sp>
        <p:nvSpPr>
          <p:cNvPr id="506" name="Google Shape;506;p67"/>
          <p:cNvSpPr/>
          <p:nvPr/>
        </p:nvSpPr>
        <p:spPr>
          <a:xfrm>
            <a:off x="6456164" y="2701456"/>
            <a:ext cx="1200900" cy="179100"/>
          </a:xfrm>
          <a:prstGeom prst="rect">
            <a:avLst/>
          </a:prstGeom>
          <a:noFill/>
          <a:ln>
            <a:noFill/>
          </a:ln>
        </p:spPr>
        <p:txBody>
          <a:bodyPr spcFirstLastPara="1" wrap="square" lIns="26775" tIns="26775" rIns="26775" bIns="2677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Drag an object here</a:t>
            </a:r>
            <a:endParaRPr sz="1000" b="0" i="0" u="none" strike="noStrike" cap="none">
              <a:solidFill>
                <a:srgbClr val="000000"/>
              </a:solidFill>
              <a:latin typeface="Arial"/>
              <a:ea typeface="Arial"/>
              <a:cs typeface="Arial"/>
              <a:sym typeface="Arial"/>
            </a:endParaRPr>
          </a:p>
        </p:txBody>
      </p:sp>
      <p:sp>
        <p:nvSpPr>
          <p:cNvPr id="507" name="Google Shape;507;p67"/>
          <p:cNvSpPr txBox="1">
            <a:spLocks noGrp="1"/>
          </p:cNvSpPr>
          <p:nvPr>
            <p:ph type="body" idx="1"/>
          </p:nvPr>
        </p:nvSpPr>
        <p:spPr>
          <a:xfrm>
            <a:off x="1294805" y="1395454"/>
            <a:ext cx="1625400" cy="2790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508"/>
        <p:cNvGrpSpPr/>
        <p:nvPr/>
      </p:nvGrpSpPr>
      <p:grpSpPr>
        <a:xfrm>
          <a:off x="0" y="0"/>
          <a:ext cx="0" cy="0"/>
          <a:chOff x="0" y="0"/>
          <a:chExt cx="0" cy="0"/>
        </a:xfrm>
      </p:grpSpPr>
      <p:cxnSp>
        <p:nvCxnSpPr>
          <p:cNvPr id="509" name="Google Shape;509;p68"/>
          <p:cNvCxnSpPr/>
          <p:nvPr/>
        </p:nvCxnSpPr>
        <p:spPr>
          <a:xfrm>
            <a:off x="446484" y="447261"/>
            <a:ext cx="8250900" cy="0"/>
          </a:xfrm>
          <a:prstGeom prst="straightConnector1">
            <a:avLst/>
          </a:prstGeom>
          <a:noFill/>
          <a:ln>
            <a:noFill/>
          </a:ln>
        </p:spPr>
      </p:cxnSp>
      <p:cxnSp>
        <p:nvCxnSpPr>
          <p:cNvPr id="510" name="Google Shape;510;p68"/>
          <p:cNvCxnSpPr/>
          <p:nvPr/>
        </p:nvCxnSpPr>
        <p:spPr>
          <a:xfrm>
            <a:off x="446484" y="858741"/>
            <a:ext cx="8250900" cy="0"/>
          </a:xfrm>
          <a:prstGeom prst="straightConnector1">
            <a:avLst/>
          </a:prstGeom>
          <a:noFill/>
          <a:ln>
            <a:noFill/>
          </a:ln>
        </p:spPr>
      </p:cxnSp>
      <p:sp>
        <p:nvSpPr>
          <p:cNvPr id="511" name="Google Shape;511;p68"/>
          <p:cNvSpPr/>
          <p:nvPr/>
        </p:nvSpPr>
        <p:spPr>
          <a:xfrm>
            <a:off x="461128" y="1625441"/>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50" tIns="64350" rIns="64350" bIns="6435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512" name="Google Shape;512;p68"/>
          <p:cNvSpPr/>
          <p:nvPr/>
        </p:nvSpPr>
        <p:spPr>
          <a:xfrm>
            <a:off x="3084207" y="1622358"/>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50" tIns="64350" rIns="64350" bIns="6435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513" name="Google Shape;513;p68"/>
          <p:cNvSpPr/>
          <p:nvPr/>
        </p:nvSpPr>
        <p:spPr>
          <a:xfrm>
            <a:off x="5209455" y="1707150"/>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50" tIns="64350" rIns="64350" bIns="6435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allouts">
  <p:cSld name="Callouts">
    <p:spTree>
      <p:nvGrpSpPr>
        <p:cNvPr id="1" name="Shape 514"/>
        <p:cNvGrpSpPr/>
        <p:nvPr/>
      </p:nvGrpSpPr>
      <p:grpSpPr>
        <a:xfrm>
          <a:off x="0" y="0"/>
          <a:ext cx="0" cy="0"/>
          <a:chOff x="0" y="0"/>
          <a:chExt cx="0" cy="0"/>
        </a:xfrm>
      </p:grpSpPr>
      <p:cxnSp>
        <p:nvCxnSpPr>
          <p:cNvPr id="515" name="Google Shape;515;p69"/>
          <p:cNvCxnSpPr/>
          <p:nvPr/>
        </p:nvCxnSpPr>
        <p:spPr>
          <a:xfrm>
            <a:off x="446484" y="447261"/>
            <a:ext cx="8250900" cy="0"/>
          </a:xfrm>
          <a:prstGeom prst="straightConnector1">
            <a:avLst/>
          </a:prstGeom>
          <a:noFill/>
          <a:ln>
            <a:noFill/>
          </a:ln>
        </p:spPr>
      </p:cxnSp>
      <p:cxnSp>
        <p:nvCxnSpPr>
          <p:cNvPr id="516" name="Google Shape;516;p69"/>
          <p:cNvCxnSpPr/>
          <p:nvPr/>
        </p:nvCxnSpPr>
        <p:spPr>
          <a:xfrm>
            <a:off x="446484" y="858741"/>
            <a:ext cx="8250900" cy="0"/>
          </a:xfrm>
          <a:prstGeom prst="straightConnector1">
            <a:avLst/>
          </a:prstGeom>
          <a:noFill/>
          <a:ln>
            <a:noFill/>
          </a:ln>
        </p:spPr>
      </p:cxnSp>
      <p:grpSp>
        <p:nvGrpSpPr>
          <p:cNvPr id="517" name="Google Shape;517;p69"/>
          <p:cNvGrpSpPr/>
          <p:nvPr/>
        </p:nvGrpSpPr>
        <p:grpSpPr>
          <a:xfrm>
            <a:off x="446484" y="1288111"/>
            <a:ext cx="892867" cy="894391"/>
            <a:chOff x="0" y="0"/>
            <a:chExt cx="1269900" cy="1269900"/>
          </a:xfrm>
        </p:grpSpPr>
        <p:pic>
          <p:nvPicPr>
            <p:cNvPr id="518" name="Google Shape;518;p69"/>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519" name="Google Shape;519;p69"/>
            <p:cNvSpPr/>
            <p:nvPr/>
          </p:nvSpPr>
          <p:spPr>
            <a:xfrm>
              <a:off x="889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000000"/>
                </a:buClr>
                <a:buSzPts val="1300"/>
                <a:buFont typeface="Arial"/>
                <a:buNone/>
              </a:pPr>
              <a:r>
                <a:rPr lang="en" sz="1300" b="1" i="0" u="none" strike="noStrike" cap="none">
                  <a:solidFill>
                    <a:srgbClr val="000000"/>
                  </a:solidFill>
                  <a:latin typeface="Arial"/>
                  <a:ea typeface="Arial"/>
                  <a:cs typeface="Arial"/>
                  <a:sym typeface="Arial"/>
                </a:rPr>
                <a:t>INSERT STICKER</a:t>
              </a:r>
              <a:br>
                <a:rPr lang="en" sz="1300" b="1" i="0" u="none" strike="noStrike" cap="none">
                  <a:solidFill>
                    <a:srgbClr val="000000"/>
                  </a:solidFill>
                  <a:latin typeface="Arial"/>
                  <a:ea typeface="Arial"/>
                  <a:cs typeface="Arial"/>
                  <a:sym typeface="Arial"/>
                </a:rPr>
              </a:br>
              <a:r>
                <a:rPr lang="en" sz="1300" b="1" i="0" u="none" strike="noStrike" cap="none">
                  <a:solidFill>
                    <a:srgbClr val="000000"/>
                  </a:solidFill>
                  <a:latin typeface="Arial"/>
                  <a:ea typeface="Arial"/>
                  <a:cs typeface="Arial"/>
                  <a:sym typeface="Arial"/>
                </a:rPr>
                <a:t>TEXT</a:t>
              </a:r>
              <a:endParaRPr sz="1000" b="0" i="0" u="none" strike="noStrike" cap="none">
                <a:solidFill>
                  <a:srgbClr val="000000"/>
                </a:solidFill>
                <a:latin typeface="Arial"/>
                <a:ea typeface="Arial"/>
                <a:cs typeface="Arial"/>
                <a:sym typeface="Arial"/>
              </a:endParaRPr>
            </a:p>
          </p:txBody>
        </p:sp>
      </p:grpSp>
      <p:grpSp>
        <p:nvGrpSpPr>
          <p:cNvPr id="520" name="Google Shape;520;p69"/>
          <p:cNvGrpSpPr/>
          <p:nvPr/>
        </p:nvGrpSpPr>
        <p:grpSpPr>
          <a:xfrm>
            <a:off x="1518047" y="1288111"/>
            <a:ext cx="892867" cy="894391"/>
            <a:chOff x="0" y="0"/>
            <a:chExt cx="1269900" cy="1269900"/>
          </a:xfrm>
        </p:grpSpPr>
        <p:pic>
          <p:nvPicPr>
            <p:cNvPr id="521" name="Google Shape;521;p69"/>
            <p:cNvPicPr preferRelativeResize="0"/>
            <p:nvPr/>
          </p:nvPicPr>
          <p:blipFill rotWithShape="1">
            <a:blip r:embed="rId3">
              <a:alphaModFix/>
            </a:blip>
            <a:srcRect/>
            <a:stretch/>
          </p:blipFill>
          <p:spPr>
            <a:xfrm>
              <a:off x="0" y="0"/>
              <a:ext cx="1269900" cy="1269900"/>
            </a:xfrm>
            <a:prstGeom prst="rect">
              <a:avLst/>
            </a:prstGeom>
            <a:noFill/>
            <a:ln>
              <a:noFill/>
            </a:ln>
          </p:spPr>
        </p:pic>
        <p:sp>
          <p:nvSpPr>
            <p:cNvPr id="522" name="Google Shape;522;p69"/>
            <p:cNvSpPr/>
            <p:nvPr/>
          </p:nvSpPr>
          <p:spPr>
            <a:xfrm>
              <a:off x="101600" y="3479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b="0" i="0" u="none" strike="noStrike" cap="none">
                <a:solidFill>
                  <a:srgbClr val="000000"/>
                </a:solidFill>
                <a:latin typeface="Arial"/>
                <a:ea typeface="Arial"/>
                <a:cs typeface="Arial"/>
                <a:sym typeface="Arial"/>
              </a:endParaRPr>
            </a:p>
          </p:txBody>
        </p:sp>
      </p:grpSp>
      <p:grpSp>
        <p:nvGrpSpPr>
          <p:cNvPr id="523" name="Google Shape;523;p69"/>
          <p:cNvGrpSpPr/>
          <p:nvPr/>
        </p:nvGrpSpPr>
        <p:grpSpPr>
          <a:xfrm>
            <a:off x="446484" y="2352592"/>
            <a:ext cx="892867" cy="894391"/>
            <a:chOff x="0" y="0"/>
            <a:chExt cx="1269900" cy="1269900"/>
          </a:xfrm>
        </p:grpSpPr>
        <p:pic>
          <p:nvPicPr>
            <p:cNvPr id="524" name="Google Shape;524;p69"/>
            <p:cNvPicPr preferRelativeResize="0"/>
            <p:nvPr/>
          </p:nvPicPr>
          <p:blipFill rotWithShape="1">
            <a:blip r:embed="rId4">
              <a:alphaModFix/>
            </a:blip>
            <a:srcRect/>
            <a:stretch/>
          </p:blipFill>
          <p:spPr>
            <a:xfrm>
              <a:off x="0" y="0"/>
              <a:ext cx="1269900" cy="1269900"/>
            </a:xfrm>
            <a:prstGeom prst="rect">
              <a:avLst/>
            </a:prstGeom>
            <a:noFill/>
            <a:ln>
              <a:noFill/>
            </a:ln>
          </p:spPr>
        </p:pic>
        <p:sp>
          <p:nvSpPr>
            <p:cNvPr id="525" name="Google Shape;525;p69"/>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b="0" i="0" u="none" strike="noStrike" cap="none">
                <a:solidFill>
                  <a:srgbClr val="000000"/>
                </a:solidFill>
                <a:latin typeface="Arial"/>
                <a:ea typeface="Arial"/>
                <a:cs typeface="Arial"/>
                <a:sym typeface="Arial"/>
              </a:endParaRPr>
            </a:p>
          </p:txBody>
        </p:sp>
      </p:grpSp>
      <p:grpSp>
        <p:nvGrpSpPr>
          <p:cNvPr id="526" name="Google Shape;526;p69"/>
          <p:cNvGrpSpPr/>
          <p:nvPr/>
        </p:nvGrpSpPr>
        <p:grpSpPr>
          <a:xfrm>
            <a:off x="1518047" y="2352592"/>
            <a:ext cx="892867" cy="894391"/>
            <a:chOff x="0" y="0"/>
            <a:chExt cx="1269900" cy="1269900"/>
          </a:xfrm>
        </p:grpSpPr>
        <p:pic>
          <p:nvPicPr>
            <p:cNvPr id="527" name="Google Shape;527;p69"/>
            <p:cNvPicPr preferRelativeResize="0"/>
            <p:nvPr/>
          </p:nvPicPr>
          <p:blipFill rotWithShape="1">
            <a:blip r:embed="rId5">
              <a:alphaModFix/>
            </a:blip>
            <a:srcRect/>
            <a:stretch/>
          </p:blipFill>
          <p:spPr>
            <a:xfrm>
              <a:off x="0" y="0"/>
              <a:ext cx="1269900" cy="1269900"/>
            </a:xfrm>
            <a:prstGeom prst="rect">
              <a:avLst/>
            </a:prstGeom>
            <a:noFill/>
            <a:ln>
              <a:noFill/>
            </a:ln>
          </p:spPr>
        </p:pic>
        <p:sp>
          <p:nvSpPr>
            <p:cNvPr id="528" name="Google Shape;528;p69"/>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b="0" i="0" u="none" strike="noStrike" cap="none">
                <a:solidFill>
                  <a:srgbClr val="000000"/>
                </a:solidFill>
                <a:latin typeface="Arial"/>
                <a:ea typeface="Arial"/>
                <a:cs typeface="Arial"/>
                <a:sym typeface="Arial"/>
              </a:endParaRPr>
            </a:p>
          </p:txBody>
        </p:sp>
      </p:grpSp>
      <p:grpSp>
        <p:nvGrpSpPr>
          <p:cNvPr id="529" name="Google Shape;529;p69"/>
          <p:cNvGrpSpPr/>
          <p:nvPr/>
        </p:nvGrpSpPr>
        <p:grpSpPr>
          <a:xfrm>
            <a:off x="446484" y="3434963"/>
            <a:ext cx="892867" cy="894391"/>
            <a:chOff x="0" y="0"/>
            <a:chExt cx="1269900" cy="1269900"/>
          </a:xfrm>
        </p:grpSpPr>
        <p:pic>
          <p:nvPicPr>
            <p:cNvPr id="530" name="Google Shape;530;p69"/>
            <p:cNvPicPr preferRelativeResize="0"/>
            <p:nvPr/>
          </p:nvPicPr>
          <p:blipFill rotWithShape="1">
            <a:blip r:embed="rId6">
              <a:alphaModFix/>
            </a:blip>
            <a:srcRect/>
            <a:stretch/>
          </p:blipFill>
          <p:spPr>
            <a:xfrm>
              <a:off x="0" y="0"/>
              <a:ext cx="1269900" cy="1269900"/>
            </a:xfrm>
            <a:prstGeom prst="rect">
              <a:avLst/>
            </a:prstGeom>
            <a:noFill/>
            <a:ln>
              <a:noFill/>
            </a:ln>
          </p:spPr>
        </p:pic>
        <p:sp>
          <p:nvSpPr>
            <p:cNvPr id="531" name="Google Shape;531;p69"/>
            <p:cNvSpPr/>
            <p:nvPr/>
          </p:nvSpPr>
          <p:spPr>
            <a:xfrm>
              <a:off x="88900" y="3225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b="0" i="0" u="none" strike="noStrike" cap="none">
                <a:solidFill>
                  <a:srgbClr val="000000"/>
                </a:solidFill>
                <a:latin typeface="Arial"/>
                <a:ea typeface="Arial"/>
                <a:cs typeface="Arial"/>
                <a:sym typeface="Arial"/>
              </a:endParaRPr>
            </a:p>
          </p:txBody>
        </p:sp>
      </p:grpSp>
      <p:grpSp>
        <p:nvGrpSpPr>
          <p:cNvPr id="532" name="Google Shape;532;p69"/>
          <p:cNvGrpSpPr/>
          <p:nvPr/>
        </p:nvGrpSpPr>
        <p:grpSpPr>
          <a:xfrm>
            <a:off x="1518047" y="3434963"/>
            <a:ext cx="892867" cy="894391"/>
            <a:chOff x="0" y="0"/>
            <a:chExt cx="1269900" cy="1269900"/>
          </a:xfrm>
        </p:grpSpPr>
        <p:pic>
          <p:nvPicPr>
            <p:cNvPr id="533" name="Google Shape;533;p69"/>
            <p:cNvPicPr preferRelativeResize="0"/>
            <p:nvPr/>
          </p:nvPicPr>
          <p:blipFill rotWithShape="1">
            <a:blip r:embed="rId7">
              <a:alphaModFix/>
            </a:blip>
            <a:srcRect/>
            <a:stretch/>
          </p:blipFill>
          <p:spPr>
            <a:xfrm>
              <a:off x="0" y="0"/>
              <a:ext cx="1269900" cy="1269900"/>
            </a:xfrm>
            <a:prstGeom prst="rect">
              <a:avLst/>
            </a:prstGeom>
            <a:noFill/>
            <a:ln>
              <a:noFill/>
            </a:ln>
          </p:spPr>
        </p:pic>
        <p:sp>
          <p:nvSpPr>
            <p:cNvPr id="534" name="Google Shape;534;p69"/>
            <p:cNvSpPr/>
            <p:nvPr/>
          </p:nvSpPr>
          <p:spPr>
            <a:xfrm>
              <a:off x="101600" y="335279"/>
              <a:ext cx="1079400" cy="6756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STICKER</a:t>
              </a:r>
              <a:br>
                <a:rPr lang="en" sz="1300" b="1" i="0" u="none" strike="noStrike" cap="none">
                  <a:solidFill>
                    <a:srgbClr val="FFFFFF"/>
                  </a:solidFill>
                  <a:latin typeface="Arial"/>
                  <a:ea typeface="Arial"/>
                  <a:cs typeface="Arial"/>
                  <a:sym typeface="Arial"/>
                </a:rPr>
              </a:br>
              <a:r>
                <a:rPr lang="en" sz="1300" b="1" i="0" u="none" strike="noStrike" cap="none">
                  <a:solidFill>
                    <a:srgbClr val="FFFFFF"/>
                  </a:solidFill>
                  <a:latin typeface="Arial"/>
                  <a:ea typeface="Arial"/>
                  <a:cs typeface="Arial"/>
                  <a:sym typeface="Arial"/>
                </a:rPr>
                <a:t>TEXT</a:t>
              </a:r>
              <a:endParaRPr sz="1000" b="0" i="0" u="none" strike="noStrike" cap="none">
                <a:solidFill>
                  <a:srgbClr val="000000"/>
                </a:solidFill>
                <a:latin typeface="Arial"/>
                <a:ea typeface="Arial"/>
                <a:cs typeface="Arial"/>
                <a:sym typeface="Arial"/>
              </a:endParaRPr>
            </a:p>
          </p:txBody>
        </p:sp>
      </p:grpSp>
      <p:sp>
        <p:nvSpPr>
          <p:cNvPr id="535" name="Google Shape;535;p69"/>
          <p:cNvSpPr/>
          <p:nvPr/>
        </p:nvSpPr>
        <p:spPr>
          <a:xfrm>
            <a:off x="6181018" y="1288111"/>
            <a:ext cx="2275500" cy="1431300"/>
          </a:xfrm>
          <a:custGeom>
            <a:avLst/>
            <a:gdLst/>
            <a:ahLst/>
            <a:cxnLst/>
            <a:rect l="l" t="t" r="r" b="b"/>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spcFirstLastPara="1" wrap="square" lIns="196575" tIns="196575" rIns="196575" bIns="196575" anchor="t" anchorCtr="0">
            <a:noAutofit/>
          </a:bodyPr>
          <a:lstStyle/>
          <a:p>
            <a:pPr marL="0" marR="0" lvl="0" indent="0" algn="l" rtl="0">
              <a:lnSpc>
                <a:spcPct val="133333"/>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b="0" i="0" u="none" strike="noStrike" cap="none">
              <a:solidFill>
                <a:srgbClr val="000000"/>
              </a:solidFill>
              <a:latin typeface="Arial"/>
              <a:ea typeface="Arial"/>
              <a:cs typeface="Arial"/>
              <a:sym typeface="Arial"/>
            </a:endParaRPr>
          </a:p>
        </p:txBody>
      </p:sp>
      <p:grpSp>
        <p:nvGrpSpPr>
          <p:cNvPr id="536" name="Google Shape;536;p69"/>
          <p:cNvGrpSpPr/>
          <p:nvPr/>
        </p:nvGrpSpPr>
        <p:grpSpPr>
          <a:xfrm>
            <a:off x="2848569" y="1288111"/>
            <a:ext cx="1428629" cy="1431067"/>
            <a:chOff x="0" y="0"/>
            <a:chExt cx="2031900" cy="2031900"/>
          </a:xfrm>
        </p:grpSpPr>
        <p:pic>
          <p:nvPicPr>
            <p:cNvPr id="537" name="Google Shape;537;p69"/>
            <p:cNvPicPr preferRelativeResize="0"/>
            <p:nvPr/>
          </p:nvPicPr>
          <p:blipFill rotWithShape="1">
            <a:blip r:embed="rId8">
              <a:alphaModFix/>
            </a:blip>
            <a:srcRect/>
            <a:stretch/>
          </p:blipFill>
          <p:spPr>
            <a:xfrm>
              <a:off x="0" y="0"/>
              <a:ext cx="2031900" cy="2031900"/>
            </a:xfrm>
            <a:prstGeom prst="rect">
              <a:avLst/>
            </a:prstGeom>
            <a:noFill/>
            <a:ln>
              <a:noFill/>
            </a:ln>
          </p:spPr>
        </p:pic>
        <p:sp>
          <p:nvSpPr>
            <p:cNvPr id="538" name="Google Shape;538;p69"/>
            <p:cNvSpPr/>
            <p:nvPr/>
          </p:nvSpPr>
          <p:spPr>
            <a:xfrm>
              <a:off x="1651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000000"/>
                </a:buClr>
                <a:buSzPts val="1300"/>
                <a:buFont typeface="Arial"/>
                <a:buNone/>
              </a:pPr>
              <a:r>
                <a:rPr lang="en" sz="1300" b="1" i="0" u="none" strike="noStrike" cap="none">
                  <a:solidFill>
                    <a:srgbClr val="000000"/>
                  </a:solidFill>
                  <a:latin typeface="Arial"/>
                  <a:ea typeface="Arial"/>
                  <a:cs typeface="Arial"/>
                  <a:sym typeface="Arial"/>
                </a:rPr>
                <a:t>INSERT TERM</a:t>
              </a:r>
              <a:endParaRPr sz="1000" b="0" i="0" u="none" strike="noStrike" cap="none">
                <a:solidFill>
                  <a:srgbClr val="000000"/>
                </a:solidFill>
                <a:latin typeface="Arial"/>
                <a:ea typeface="Arial"/>
                <a:cs typeface="Arial"/>
                <a:sym typeface="Arial"/>
              </a:endParaRPr>
            </a:p>
          </p:txBody>
        </p:sp>
        <p:sp>
          <p:nvSpPr>
            <p:cNvPr id="539" name="Google Shape;539;p69"/>
            <p:cNvSpPr/>
            <p:nvPr/>
          </p:nvSpPr>
          <p:spPr>
            <a:xfrm>
              <a:off x="1651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000" b="0" i="0" u="none" strike="noStrike" cap="none">
                <a:solidFill>
                  <a:srgbClr val="000000"/>
                </a:solidFill>
                <a:latin typeface="Arial"/>
                <a:ea typeface="Arial"/>
                <a:cs typeface="Arial"/>
                <a:sym typeface="Arial"/>
              </a:endParaRPr>
            </a:p>
          </p:txBody>
        </p:sp>
      </p:grpSp>
      <p:grpSp>
        <p:nvGrpSpPr>
          <p:cNvPr id="540" name="Google Shape;540;p69"/>
          <p:cNvGrpSpPr/>
          <p:nvPr/>
        </p:nvGrpSpPr>
        <p:grpSpPr>
          <a:xfrm>
            <a:off x="4473772" y="1288111"/>
            <a:ext cx="1428629" cy="1431067"/>
            <a:chOff x="0" y="0"/>
            <a:chExt cx="2031900" cy="2031900"/>
          </a:xfrm>
        </p:grpSpPr>
        <p:pic>
          <p:nvPicPr>
            <p:cNvPr id="541" name="Google Shape;541;p69"/>
            <p:cNvPicPr preferRelativeResize="0"/>
            <p:nvPr/>
          </p:nvPicPr>
          <p:blipFill rotWithShape="1">
            <a:blip r:embed="rId9">
              <a:alphaModFix/>
            </a:blip>
            <a:srcRect/>
            <a:stretch/>
          </p:blipFill>
          <p:spPr>
            <a:xfrm>
              <a:off x="0" y="0"/>
              <a:ext cx="2031900" cy="2031900"/>
            </a:xfrm>
            <a:prstGeom prst="rect">
              <a:avLst/>
            </a:prstGeom>
            <a:noFill/>
            <a:ln>
              <a:noFill/>
            </a:ln>
          </p:spPr>
        </p:pic>
        <p:sp>
          <p:nvSpPr>
            <p:cNvPr id="542" name="Google Shape;542;p69"/>
            <p:cNvSpPr/>
            <p:nvPr/>
          </p:nvSpPr>
          <p:spPr>
            <a:xfrm>
              <a:off x="177800" y="1524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TERM</a:t>
              </a:r>
              <a:endParaRPr sz="1000" b="0" i="0" u="none" strike="noStrike" cap="none">
                <a:solidFill>
                  <a:srgbClr val="000000"/>
                </a:solidFill>
                <a:latin typeface="Arial"/>
                <a:ea typeface="Arial"/>
                <a:cs typeface="Arial"/>
                <a:sym typeface="Arial"/>
              </a:endParaRPr>
            </a:p>
          </p:txBody>
        </p:sp>
        <p:sp>
          <p:nvSpPr>
            <p:cNvPr id="543" name="Google Shape;543;p69"/>
            <p:cNvSpPr/>
            <p:nvPr/>
          </p:nvSpPr>
          <p:spPr>
            <a:xfrm>
              <a:off x="177800" y="4191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b="0" i="0" u="none" strike="noStrike" cap="none">
                <a:solidFill>
                  <a:srgbClr val="000000"/>
                </a:solidFill>
                <a:latin typeface="Arial"/>
                <a:ea typeface="Arial"/>
                <a:cs typeface="Arial"/>
                <a:sym typeface="Arial"/>
              </a:endParaRPr>
            </a:p>
          </p:txBody>
        </p:sp>
      </p:grpSp>
      <p:grpSp>
        <p:nvGrpSpPr>
          <p:cNvPr id="544" name="Google Shape;544;p69"/>
          <p:cNvGrpSpPr/>
          <p:nvPr/>
        </p:nvGrpSpPr>
        <p:grpSpPr>
          <a:xfrm>
            <a:off x="2848569" y="2898249"/>
            <a:ext cx="1428629" cy="1431067"/>
            <a:chOff x="0" y="0"/>
            <a:chExt cx="2031900" cy="2031900"/>
          </a:xfrm>
        </p:grpSpPr>
        <p:pic>
          <p:nvPicPr>
            <p:cNvPr id="545" name="Google Shape;545;p69"/>
            <p:cNvPicPr preferRelativeResize="0"/>
            <p:nvPr/>
          </p:nvPicPr>
          <p:blipFill rotWithShape="1">
            <a:blip r:embed="rId10">
              <a:alphaModFix/>
            </a:blip>
            <a:srcRect/>
            <a:stretch/>
          </p:blipFill>
          <p:spPr>
            <a:xfrm>
              <a:off x="0" y="0"/>
              <a:ext cx="2031900" cy="2031900"/>
            </a:xfrm>
            <a:prstGeom prst="rect">
              <a:avLst/>
            </a:prstGeom>
            <a:noFill/>
            <a:ln>
              <a:noFill/>
            </a:ln>
          </p:spPr>
        </p:pic>
        <p:sp>
          <p:nvSpPr>
            <p:cNvPr id="546" name="Google Shape;546;p69"/>
            <p:cNvSpPr/>
            <p:nvPr/>
          </p:nvSpPr>
          <p:spPr>
            <a:xfrm>
              <a:off x="1651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TERM</a:t>
              </a:r>
              <a:endParaRPr sz="1000" b="0" i="0" u="none" strike="noStrike" cap="none">
                <a:solidFill>
                  <a:srgbClr val="000000"/>
                </a:solidFill>
                <a:latin typeface="Arial"/>
                <a:ea typeface="Arial"/>
                <a:cs typeface="Arial"/>
                <a:sym typeface="Arial"/>
              </a:endParaRPr>
            </a:p>
          </p:txBody>
        </p:sp>
        <p:sp>
          <p:nvSpPr>
            <p:cNvPr id="547" name="Google Shape;547;p69"/>
            <p:cNvSpPr/>
            <p:nvPr/>
          </p:nvSpPr>
          <p:spPr>
            <a:xfrm>
              <a:off x="1651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b="0" i="0" u="none" strike="noStrike" cap="none">
                <a:solidFill>
                  <a:srgbClr val="000000"/>
                </a:solidFill>
                <a:latin typeface="Arial"/>
                <a:ea typeface="Arial"/>
                <a:cs typeface="Arial"/>
                <a:sym typeface="Arial"/>
              </a:endParaRPr>
            </a:p>
          </p:txBody>
        </p:sp>
      </p:grpSp>
      <p:grpSp>
        <p:nvGrpSpPr>
          <p:cNvPr id="548" name="Google Shape;548;p69"/>
          <p:cNvGrpSpPr/>
          <p:nvPr/>
        </p:nvGrpSpPr>
        <p:grpSpPr>
          <a:xfrm>
            <a:off x="4473772" y="2898249"/>
            <a:ext cx="1428629" cy="1431067"/>
            <a:chOff x="0" y="0"/>
            <a:chExt cx="2031900" cy="2031900"/>
          </a:xfrm>
        </p:grpSpPr>
        <p:pic>
          <p:nvPicPr>
            <p:cNvPr id="549" name="Google Shape;549;p69"/>
            <p:cNvPicPr preferRelativeResize="0"/>
            <p:nvPr/>
          </p:nvPicPr>
          <p:blipFill rotWithShape="1">
            <a:blip r:embed="rId11">
              <a:alphaModFix/>
            </a:blip>
            <a:srcRect/>
            <a:stretch/>
          </p:blipFill>
          <p:spPr>
            <a:xfrm>
              <a:off x="0" y="0"/>
              <a:ext cx="2031900" cy="2031900"/>
            </a:xfrm>
            <a:prstGeom prst="rect">
              <a:avLst/>
            </a:prstGeom>
            <a:noFill/>
            <a:ln>
              <a:noFill/>
            </a:ln>
          </p:spPr>
        </p:pic>
        <p:sp>
          <p:nvSpPr>
            <p:cNvPr id="550" name="Google Shape;550;p69"/>
            <p:cNvSpPr/>
            <p:nvPr/>
          </p:nvSpPr>
          <p:spPr>
            <a:xfrm>
              <a:off x="177800" y="177800"/>
              <a:ext cx="1676400" cy="2337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INSERT TERM</a:t>
              </a:r>
              <a:endParaRPr sz="1000" b="0" i="0" u="none" strike="noStrike" cap="none">
                <a:solidFill>
                  <a:srgbClr val="000000"/>
                </a:solidFill>
                <a:latin typeface="Arial"/>
                <a:ea typeface="Arial"/>
                <a:cs typeface="Arial"/>
                <a:sym typeface="Arial"/>
              </a:endParaRPr>
            </a:p>
          </p:txBody>
        </p:sp>
        <p:sp>
          <p:nvSpPr>
            <p:cNvPr id="551" name="Google Shape;551;p69"/>
            <p:cNvSpPr/>
            <p:nvPr/>
          </p:nvSpPr>
          <p:spPr>
            <a:xfrm>
              <a:off x="177800" y="444500"/>
              <a:ext cx="1676400" cy="1415100"/>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b="0" i="0" u="none" strike="noStrike" cap="none">
                <a:solidFill>
                  <a:srgbClr val="000000"/>
                </a:solidFill>
                <a:latin typeface="Arial"/>
                <a:ea typeface="Arial"/>
                <a:cs typeface="Arial"/>
                <a:sym typeface="Arial"/>
              </a:endParaRPr>
            </a:p>
          </p:txBody>
        </p:sp>
      </p:grpSp>
      <p:sp>
        <p:nvSpPr>
          <p:cNvPr id="552" name="Google Shape;552;p69"/>
          <p:cNvSpPr/>
          <p:nvPr/>
        </p:nvSpPr>
        <p:spPr>
          <a:xfrm>
            <a:off x="6181018" y="2898250"/>
            <a:ext cx="2275500" cy="1431300"/>
          </a:xfrm>
          <a:custGeom>
            <a:avLst/>
            <a:gdLst/>
            <a:ahLst/>
            <a:cxnLst/>
            <a:rect l="l" t="t" r="r" b="b"/>
            <a:pathLst>
              <a:path w="120000" h="120000" extrusionOk="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spcFirstLastPara="1" wrap="square" lIns="196575" tIns="196575" rIns="196575" bIns="196575" anchor="t" anchorCtr="0">
            <a:noAutofit/>
          </a:bodyPr>
          <a:lstStyle/>
          <a:p>
            <a:pPr marL="0" marR="0" lvl="0" indent="0" algn="l" rtl="0">
              <a:lnSpc>
                <a:spcPct val="133333"/>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553"/>
        <p:cNvGrpSpPr/>
        <p:nvPr/>
      </p:nvGrpSpPr>
      <p:grpSpPr>
        <a:xfrm>
          <a:off x="0" y="0"/>
          <a:ext cx="0" cy="0"/>
          <a:chOff x="0" y="0"/>
          <a:chExt cx="0" cy="0"/>
        </a:xfrm>
      </p:grpSpPr>
      <p:cxnSp>
        <p:nvCxnSpPr>
          <p:cNvPr id="554" name="Google Shape;554;p70"/>
          <p:cNvCxnSpPr/>
          <p:nvPr/>
        </p:nvCxnSpPr>
        <p:spPr>
          <a:xfrm>
            <a:off x="446484" y="447261"/>
            <a:ext cx="8250900" cy="0"/>
          </a:xfrm>
          <a:prstGeom prst="straightConnector1">
            <a:avLst/>
          </a:prstGeom>
          <a:noFill/>
          <a:ln>
            <a:noFill/>
          </a:ln>
        </p:spPr>
      </p:cxnSp>
      <p:cxnSp>
        <p:nvCxnSpPr>
          <p:cNvPr id="555" name="Google Shape;555;p70"/>
          <p:cNvCxnSpPr/>
          <p:nvPr/>
        </p:nvCxnSpPr>
        <p:spPr>
          <a:xfrm>
            <a:off x="446484" y="858741"/>
            <a:ext cx="8250900" cy="0"/>
          </a:xfrm>
          <a:prstGeom prst="straightConnector1">
            <a:avLst/>
          </a:prstGeom>
          <a:noFill/>
          <a:ln>
            <a:noFill/>
          </a:ln>
        </p:spPr>
      </p:cxnSp>
      <p:grpSp>
        <p:nvGrpSpPr>
          <p:cNvPr id="556" name="Google Shape;556;p70"/>
          <p:cNvGrpSpPr/>
          <p:nvPr/>
        </p:nvGrpSpPr>
        <p:grpSpPr>
          <a:xfrm>
            <a:off x="973335" y="2204996"/>
            <a:ext cx="892867" cy="894391"/>
            <a:chOff x="0" y="0"/>
            <a:chExt cx="1269900" cy="1269900"/>
          </a:xfrm>
        </p:grpSpPr>
        <p:pic>
          <p:nvPicPr>
            <p:cNvPr id="557" name="Google Shape;557;p70"/>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558" name="Google Shape;558;p70"/>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EXERCISE</a:t>
              </a:r>
              <a:endParaRPr sz="1000" b="0" i="0" u="none" strike="noStrike" cap="none">
                <a:solidFill>
                  <a:srgbClr val="000000"/>
                </a:solidFill>
                <a:latin typeface="Arial"/>
                <a:ea typeface="Arial"/>
                <a:cs typeface="Arial"/>
                <a:sym typeface="Arial"/>
              </a:endParaRPr>
            </a:p>
          </p:txBody>
        </p:sp>
      </p:grpSp>
      <p:cxnSp>
        <p:nvCxnSpPr>
          <p:cNvPr id="559" name="Google Shape;559;p70"/>
          <p:cNvCxnSpPr/>
          <p:nvPr/>
        </p:nvCxnSpPr>
        <p:spPr>
          <a:xfrm rot="10800000" flipH="1">
            <a:off x="2750344" y="2284390"/>
            <a:ext cx="2626200" cy="300"/>
          </a:xfrm>
          <a:prstGeom prst="straightConnector1">
            <a:avLst/>
          </a:prstGeom>
          <a:noFill/>
          <a:ln>
            <a:noFill/>
          </a:ln>
        </p:spPr>
      </p:cxnSp>
      <p:cxnSp>
        <p:nvCxnSpPr>
          <p:cNvPr id="560" name="Google Shape;560;p70"/>
          <p:cNvCxnSpPr/>
          <p:nvPr/>
        </p:nvCxnSpPr>
        <p:spPr>
          <a:xfrm rot="10800000" flipH="1">
            <a:off x="2750344" y="3790227"/>
            <a:ext cx="2626200" cy="300"/>
          </a:xfrm>
          <a:prstGeom prst="straightConnector1">
            <a:avLst/>
          </a:prstGeom>
          <a:noFill/>
          <a:ln>
            <a:noFill/>
          </a:ln>
        </p:spPr>
      </p:cxnSp>
      <p:sp>
        <p:nvSpPr>
          <p:cNvPr id="561" name="Google Shape;561;p70"/>
          <p:cNvSpPr/>
          <p:nvPr/>
        </p:nvSpPr>
        <p:spPr>
          <a:xfrm>
            <a:off x="2750344" y="2105786"/>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TIMING</a:t>
            </a:r>
            <a:endParaRPr sz="1000" b="0" i="0" u="none" strike="noStrike" cap="none">
              <a:solidFill>
                <a:srgbClr val="000000"/>
              </a:solidFill>
              <a:latin typeface="Arial"/>
              <a:ea typeface="Arial"/>
              <a:cs typeface="Arial"/>
              <a:sym typeface="Arial"/>
            </a:endParaRPr>
          </a:p>
        </p:txBody>
      </p:sp>
      <p:sp>
        <p:nvSpPr>
          <p:cNvPr id="562" name="Google Shape;562;p70"/>
          <p:cNvSpPr/>
          <p:nvPr/>
        </p:nvSpPr>
        <p:spPr>
          <a:xfrm>
            <a:off x="2750344" y="3602679"/>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DELIVERABLE</a:t>
            </a:r>
            <a:endParaRPr sz="1000" b="0" i="0" u="none" strike="noStrike" cap="none">
              <a:solidFill>
                <a:srgbClr val="000000"/>
              </a:solidFill>
              <a:latin typeface="Arial"/>
              <a:ea typeface="Arial"/>
              <a:cs typeface="Arial"/>
              <a:sym typeface="Arial"/>
            </a:endParaRPr>
          </a:p>
        </p:txBody>
      </p:sp>
      <p:cxnSp>
        <p:nvCxnSpPr>
          <p:cNvPr id="563" name="Google Shape;563;p70"/>
          <p:cNvCxnSpPr/>
          <p:nvPr/>
        </p:nvCxnSpPr>
        <p:spPr>
          <a:xfrm rot="10800000" flipH="1">
            <a:off x="2750344" y="1565676"/>
            <a:ext cx="2626200" cy="300"/>
          </a:xfrm>
          <a:prstGeom prst="straightConnector1">
            <a:avLst/>
          </a:prstGeom>
          <a:noFill/>
          <a:ln>
            <a:noFill/>
          </a:ln>
        </p:spPr>
      </p:cxnSp>
      <p:sp>
        <p:nvSpPr>
          <p:cNvPr id="564" name="Google Shape;564;p70"/>
          <p:cNvSpPr/>
          <p:nvPr/>
        </p:nvSpPr>
        <p:spPr>
          <a:xfrm>
            <a:off x="2750344" y="138707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KEY OBJECTIVE(S)</a:t>
            </a:r>
            <a:endParaRPr sz="1000" b="0" i="0" u="none" strike="noStrike" cap="none">
              <a:solidFill>
                <a:srgbClr val="000000"/>
              </a:solidFill>
              <a:latin typeface="Arial"/>
              <a:ea typeface="Arial"/>
              <a:cs typeface="Arial"/>
              <a:sym typeface="Arial"/>
            </a:endParaRPr>
          </a:p>
        </p:txBody>
      </p:sp>
      <p:cxnSp>
        <p:nvCxnSpPr>
          <p:cNvPr id="565" name="Google Shape;565;p70"/>
          <p:cNvCxnSpPr/>
          <p:nvPr/>
        </p:nvCxnSpPr>
        <p:spPr>
          <a:xfrm rot="10800000">
            <a:off x="2268141" y="1270400"/>
            <a:ext cx="0" cy="31206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Q&amp;A">
  <p:cSld name="Q&amp;A">
    <p:bg>
      <p:bgPr>
        <a:solidFill>
          <a:srgbClr val="FFDB00"/>
        </a:solidFill>
        <a:effectLst/>
      </p:bgPr>
    </p:bg>
    <p:spTree>
      <p:nvGrpSpPr>
        <p:cNvPr id="1" name="Shape 566"/>
        <p:cNvGrpSpPr/>
        <p:nvPr/>
      </p:nvGrpSpPr>
      <p:grpSpPr>
        <a:xfrm>
          <a:off x="0" y="0"/>
          <a:ext cx="0" cy="0"/>
          <a:chOff x="0" y="0"/>
          <a:chExt cx="0" cy="0"/>
        </a:xfrm>
      </p:grpSpPr>
      <p:cxnSp>
        <p:nvCxnSpPr>
          <p:cNvPr id="567" name="Google Shape;567;p71"/>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568" name="Google Shape;568;p71"/>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569" name="Google Shape;569;p71"/>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SzPts val="8400"/>
              <a:buFont typeface="Arial"/>
              <a:buNone/>
            </a:pPr>
            <a:r>
              <a:rPr lang="en" sz="8400" b="1" i="0" u="none" strike="noStrike" cap="none">
                <a:solidFill>
                  <a:srgbClr val="FFFFFF"/>
                </a:solidFill>
                <a:latin typeface="Arial"/>
                <a:ea typeface="Arial"/>
                <a:cs typeface="Arial"/>
                <a:sym typeface="Arial"/>
              </a:rPr>
              <a:t>Q&amp;A</a:t>
            </a:r>
            <a:endParaRPr sz="10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Exit Tickets">
  <p:cSld name="Exit Tickets">
    <p:bg>
      <p:bgPr>
        <a:solidFill>
          <a:srgbClr val="FFAFC0"/>
        </a:solidFill>
        <a:effectLst/>
      </p:bgPr>
    </p:bg>
    <p:spTree>
      <p:nvGrpSpPr>
        <p:cNvPr id="1" name="Shape 570"/>
        <p:cNvGrpSpPr/>
        <p:nvPr/>
      </p:nvGrpSpPr>
      <p:grpSpPr>
        <a:xfrm>
          <a:off x="0" y="0"/>
          <a:ext cx="0" cy="0"/>
          <a:chOff x="0" y="0"/>
          <a:chExt cx="0" cy="0"/>
        </a:xfrm>
      </p:grpSpPr>
      <p:cxnSp>
        <p:nvCxnSpPr>
          <p:cNvPr id="571" name="Google Shape;571;p72"/>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572" name="Google Shape;572;p72"/>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573" name="Google Shape;573;p72"/>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SzPts val="8400"/>
              <a:buFont typeface="Arial"/>
              <a:buNone/>
            </a:pPr>
            <a:r>
              <a:rPr lang="en" sz="8400" b="1" i="0" u="none" strike="noStrike" cap="none">
                <a:solidFill>
                  <a:srgbClr val="FFFFFF"/>
                </a:solidFill>
                <a:latin typeface="Arial"/>
                <a:ea typeface="Arial"/>
                <a:cs typeface="Arial"/>
                <a:sym typeface="Arial"/>
              </a:rPr>
              <a:t>EXIT TICKETS</a:t>
            </a:r>
            <a:endParaRPr sz="10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37"/>
        <p:cNvGrpSpPr/>
        <p:nvPr/>
      </p:nvGrpSpPr>
      <p:grpSpPr>
        <a:xfrm>
          <a:off x="0" y="0"/>
          <a:ext cx="0" cy="0"/>
          <a:chOff x="0" y="0"/>
          <a:chExt cx="0" cy="0"/>
        </a:xfrm>
      </p:grpSpPr>
      <p:cxnSp>
        <p:nvCxnSpPr>
          <p:cNvPr id="38" name="Google Shape;38;p8"/>
          <p:cNvCxnSpPr/>
          <p:nvPr/>
        </p:nvCxnSpPr>
        <p:spPr>
          <a:xfrm>
            <a:off x="446484" y="447261"/>
            <a:ext cx="8250900" cy="0"/>
          </a:xfrm>
          <a:prstGeom prst="straightConnector1">
            <a:avLst/>
          </a:prstGeom>
          <a:noFill/>
          <a:ln>
            <a:noFill/>
          </a:ln>
        </p:spPr>
      </p:cxnSp>
      <p:cxnSp>
        <p:nvCxnSpPr>
          <p:cNvPr id="39" name="Google Shape;39;p8"/>
          <p:cNvCxnSpPr/>
          <p:nvPr/>
        </p:nvCxnSpPr>
        <p:spPr>
          <a:xfrm>
            <a:off x="446484" y="858741"/>
            <a:ext cx="8250900" cy="0"/>
          </a:xfrm>
          <a:prstGeom prst="straightConnector1">
            <a:avLst/>
          </a:prstGeom>
          <a:noFill/>
          <a:ln>
            <a:noFill/>
          </a:ln>
        </p:spPr>
      </p:cxnSp>
      <p:cxnSp>
        <p:nvCxnSpPr>
          <p:cNvPr id="40" name="Google Shape;40;p8"/>
          <p:cNvCxnSpPr/>
          <p:nvPr/>
        </p:nvCxnSpPr>
        <p:spPr>
          <a:xfrm rot="10800000" flipH="1">
            <a:off x="6063258" y="1958702"/>
            <a:ext cx="2626200" cy="300"/>
          </a:xfrm>
          <a:prstGeom prst="straightConnector1">
            <a:avLst/>
          </a:prstGeom>
          <a:noFill/>
          <a:ln>
            <a:noFill/>
          </a:ln>
        </p:spPr>
      </p:cxnSp>
      <p:cxnSp>
        <p:nvCxnSpPr>
          <p:cNvPr id="41" name="Google Shape;41;p8"/>
          <p:cNvCxnSpPr/>
          <p:nvPr/>
        </p:nvCxnSpPr>
        <p:spPr>
          <a:xfrm rot="10800000" flipH="1">
            <a:off x="446484" y="1958702"/>
            <a:ext cx="5444100" cy="300"/>
          </a:xfrm>
          <a:prstGeom prst="straightConnector1">
            <a:avLst/>
          </a:prstGeom>
          <a:noFill/>
          <a:ln>
            <a:noFill/>
          </a:ln>
        </p:spPr>
      </p:cxnSp>
      <p:sp>
        <p:nvSpPr>
          <p:cNvPr id="42" name="Google Shape;42;p8"/>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SUMMARY</a:t>
            </a:r>
            <a:endParaRPr sz="1000" b="0" i="0" u="none" strike="noStrike" cap="none">
              <a:solidFill>
                <a:srgbClr val="000000"/>
              </a:solidFill>
              <a:latin typeface="Arial"/>
              <a:ea typeface="Arial"/>
              <a:cs typeface="Arial"/>
              <a:sym typeface="Arial"/>
            </a:endParaRPr>
          </a:p>
        </p:txBody>
      </p:sp>
      <p:sp>
        <p:nvSpPr>
          <p:cNvPr id="43" name="Google Shape;43;p8"/>
          <p:cNvSpPr/>
          <p:nvPr/>
        </p:nvSpPr>
        <p:spPr>
          <a:xfrm>
            <a:off x="6072188"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KEY CHALLENGE / QUESTION</a:t>
            </a:r>
            <a:endParaRPr sz="10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74"/>
        <p:cNvGrpSpPr/>
        <p:nvPr/>
      </p:nvGrpSpPr>
      <p:grpSpPr>
        <a:xfrm>
          <a:off x="0" y="0"/>
          <a:ext cx="0" cy="0"/>
          <a:chOff x="0" y="0"/>
          <a:chExt cx="0" cy="0"/>
        </a:xfrm>
      </p:grpSpPr>
    </p:spTree>
  </p:cSld>
  <p:clrMapOvr>
    <a:masterClrMapping/>
  </p:clrMapOvr>
  <p:transition spd="med">
    <p:fade thruBlk="1"/>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Activity copy">
  <p:cSld name="Activity copy">
    <p:spTree>
      <p:nvGrpSpPr>
        <p:cNvPr id="1" name="Shape 575"/>
        <p:cNvGrpSpPr/>
        <p:nvPr/>
      </p:nvGrpSpPr>
      <p:grpSpPr>
        <a:xfrm>
          <a:off x="0" y="0"/>
          <a:ext cx="0" cy="0"/>
          <a:chOff x="0" y="0"/>
          <a:chExt cx="0" cy="0"/>
        </a:xfrm>
      </p:grpSpPr>
      <p:cxnSp>
        <p:nvCxnSpPr>
          <p:cNvPr id="576" name="Google Shape;576;p74"/>
          <p:cNvCxnSpPr/>
          <p:nvPr/>
        </p:nvCxnSpPr>
        <p:spPr>
          <a:xfrm>
            <a:off x="446484" y="447261"/>
            <a:ext cx="8250900" cy="0"/>
          </a:xfrm>
          <a:prstGeom prst="straightConnector1">
            <a:avLst/>
          </a:prstGeom>
          <a:noFill/>
          <a:ln>
            <a:noFill/>
          </a:ln>
        </p:spPr>
      </p:cxnSp>
      <p:cxnSp>
        <p:nvCxnSpPr>
          <p:cNvPr id="577" name="Google Shape;577;p74"/>
          <p:cNvCxnSpPr/>
          <p:nvPr/>
        </p:nvCxnSpPr>
        <p:spPr>
          <a:xfrm>
            <a:off x="446484" y="858741"/>
            <a:ext cx="8250900" cy="0"/>
          </a:xfrm>
          <a:prstGeom prst="straightConnector1">
            <a:avLst/>
          </a:prstGeom>
          <a:noFill/>
          <a:ln>
            <a:noFill/>
          </a:ln>
        </p:spPr>
      </p:cxnSp>
      <p:grpSp>
        <p:nvGrpSpPr>
          <p:cNvPr id="578" name="Google Shape;578;p74"/>
          <p:cNvGrpSpPr/>
          <p:nvPr/>
        </p:nvGrpSpPr>
        <p:grpSpPr>
          <a:xfrm>
            <a:off x="973335" y="2204996"/>
            <a:ext cx="892867" cy="894391"/>
            <a:chOff x="0" y="0"/>
            <a:chExt cx="1269900" cy="1269900"/>
          </a:xfrm>
        </p:grpSpPr>
        <p:pic>
          <p:nvPicPr>
            <p:cNvPr id="579" name="Google Shape;579;p74"/>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580" name="Google Shape;580;p74"/>
            <p:cNvSpPr/>
            <p:nvPr/>
          </p:nvSpPr>
          <p:spPr>
            <a:xfrm>
              <a:off x="88900" y="543558"/>
              <a:ext cx="1079400" cy="233700"/>
            </a:xfrm>
            <a:prstGeom prst="rect">
              <a:avLst/>
            </a:prstGeom>
            <a:noFill/>
            <a:ln>
              <a:noFill/>
            </a:ln>
          </p:spPr>
          <p:txBody>
            <a:bodyPr spcFirstLastPara="1" wrap="square" lIns="0" tIns="0" rIns="0" bIns="0" anchor="ctr" anchorCtr="0">
              <a:noAutofit/>
            </a:bodyPr>
            <a:lstStyle/>
            <a:p>
              <a:pPr marL="0" marR="0" lvl="0" indent="0" algn="ctr" rtl="0">
                <a:lnSpc>
                  <a:spcPct val="75000"/>
                </a:lnSpc>
                <a:spcBef>
                  <a:spcPts val="0"/>
                </a:spcBef>
                <a:spcAft>
                  <a:spcPts val="0"/>
                </a:spcAft>
                <a:buClr>
                  <a:srgbClr val="FFFFFF"/>
                </a:buClr>
                <a:buSzPts val="1300"/>
                <a:buFont typeface="Arial"/>
                <a:buNone/>
              </a:pPr>
              <a:r>
                <a:rPr lang="en" sz="1300" b="1" i="0" u="none" strike="noStrike" cap="none">
                  <a:solidFill>
                    <a:srgbClr val="FFFFFF"/>
                  </a:solidFill>
                  <a:latin typeface="Arial"/>
                  <a:ea typeface="Arial"/>
                  <a:cs typeface="Arial"/>
                  <a:sym typeface="Arial"/>
                </a:rPr>
                <a:t>EXERCISE</a:t>
              </a:r>
              <a:endParaRPr sz="1000" b="0" i="0" u="none" strike="noStrike" cap="none">
                <a:solidFill>
                  <a:srgbClr val="000000"/>
                </a:solidFill>
                <a:latin typeface="Arial"/>
                <a:ea typeface="Arial"/>
                <a:cs typeface="Arial"/>
                <a:sym typeface="Arial"/>
              </a:endParaRPr>
            </a:p>
          </p:txBody>
        </p:sp>
      </p:grpSp>
      <p:cxnSp>
        <p:nvCxnSpPr>
          <p:cNvPr id="581" name="Google Shape;581;p74"/>
          <p:cNvCxnSpPr/>
          <p:nvPr/>
        </p:nvCxnSpPr>
        <p:spPr>
          <a:xfrm rot="10800000">
            <a:off x="2268141" y="1270400"/>
            <a:ext cx="0" cy="3120600"/>
          </a:xfrm>
          <a:prstGeom prst="straightConnector1">
            <a:avLst/>
          </a:prstGeom>
          <a:noFill/>
          <a:ln w="12700" cap="flat" cmpd="sng">
            <a:solidFill>
              <a:srgbClr val="EAEAEA"/>
            </a:solidFill>
            <a:prstDash val="solid"/>
            <a:miter lim="8000"/>
            <a:headEnd type="none" w="sm" len="sm"/>
            <a:tailEnd type="none" w="sm" len="sm"/>
          </a:ln>
        </p:spPr>
      </p:cxnSp>
    </p:spTree>
  </p:cSld>
  <p:clrMapOvr>
    <a:masterClrMapping/>
  </p:clrMapOvr>
  <p:transition spd="med">
    <p:fade thruBlk="1"/>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ase Study">
  <p:cSld name="Case Study 2">
    <p:spTree>
      <p:nvGrpSpPr>
        <p:cNvPr id="1" name="Shape 582"/>
        <p:cNvGrpSpPr/>
        <p:nvPr/>
      </p:nvGrpSpPr>
      <p:grpSpPr>
        <a:xfrm>
          <a:off x="0" y="0"/>
          <a:ext cx="0" cy="0"/>
          <a:chOff x="0" y="0"/>
          <a:chExt cx="0" cy="0"/>
        </a:xfrm>
      </p:grpSpPr>
      <p:cxnSp>
        <p:nvCxnSpPr>
          <p:cNvPr id="583" name="Google Shape;583;p75"/>
          <p:cNvCxnSpPr/>
          <p:nvPr/>
        </p:nvCxnSpPr>
        <p:spPr>
          <a:xfrm>
            <a:off x="446484" y="447261"/>
            <a:ext cx="8250900" cy="0"/>
          </a:xfrm>
          <a:prstGeom prst="straightConnector1">
            <a:avLst/>
          </a:prstGeom>
          <a:noFill/>
          <a:ln>
            <a:noFill/>
          </a:ln>
        </p:spPr>
      </p:cxnSp>
      <p:cxnSp>
        <p:nvCxnSpPr>
          <p:cNvPr id="584" name="Google Shape;584;p75"/>
          <p:cNvCxnSpPr/>
          <p:nvPr/>
        </p:nvCxnSpPr>
        <p:spPr>
          <a:xfrm>
            <a:off x="446484" y="858741"/>
            <a:ext cx="8250900" cy="0"/>
          </a:xfrm>
          <a:prstGeom prst="straightConnector1">
            <a:avLst/>
          </a:prstGeom>
          <a:noFill/>
          <a:ln>
            <a:noFill/>
          </a:ln>
        </p:spPr>
      </p:cxnSp>
      <p:cxnSp>
        <p:nvCxnSpPr>
          <p:cNvPr id="585" name="Google Shape;585;p75"/>
          <p:cNvCxnSpPr/>
          <p:nvPr/>
        </p:nvCxnSpPr>
        <p:spPr>
          <a:xfrm rot="10800000" flipH="1">
            <a:off x="6063258" y="1958702"/>
            <a:ext cx="2626200" cy="300"/>
          </a:xfrm>
          <a:prstGeom prst="straightConnector1">
            <a:avLst/>
          </a:prstGeom>
          <a:noFill/>
          <a:ln>
            <a:noFill/>
          </a:ln>
        </p:spPr>
      </p:cxnSp>
      <p:cxnSp>
        <p:nvCxnSpPr>
          <p:cNvPr id="586" name="Google Shape;586;p75"/>
          <p:cNvCxnSpPr/>
          <p:nvPr/>
        </p:nvCxnSpPr>
        <p:spPr>
          <a:xfrm rot="10800000" flipH="1">
            <a:off x="446484" y="1958702"/>
            <a:ext cx="5444100" cy="300"/>
          </a:xfrm>
          <a:prstGeom prst="straightConnector1">
            <a:avLst/>
          </a:prstGeom>
          <a:noFill/>
          <a:ln>
            <a:noFill/>
          </a:ln>
        </p:spPr>
      </p:cxnSp>
      <p:sp>
        <p:nvSpPr>
          <p:cNvPr id="587" name="Google Shape;587;p75"/>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SUMMARY</a:t>
            </a:r>
            <a:endParaRPr sz="1000" b="0" i="0" u="none" strike="noStrike" cap="none">
              <a:solidFill>
                <a:srgbClr val="000000"/>
              </a:solidFill>
              <a:latin typeface="Arial"/>
              <a:ea typeface="Arial"/>
              <a:cs typeface="Arial"/>
              <a:sym typeface="Arial"/>
            </a:endParaRPr>
          </a:p>
        </p:txBody>
      </p:sp>
      <p:sp>
        <p:nvSpPr>
          <p:cNvPr id="588" name="Google Shape;588;p75"/>
          <p:cNvSpPr/>
          <p:nvPr/>
        </p:nvSpPr>
        <p:spPr>
          <a:xfrm>
            <a:off x="6072188"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KEY CHALLENGE / QUESTION</a:t>
            </a:r>
            <a:endParaRPr sz="1000" b="0" i="0" u="none" strike="noStrike" cap="none">
              <a:solidFill>
                <a:srgbClr val="000000"/>
              </a:solidFill>
              <a:latin typeface="Arial"/>
              <a:ea typeface="Arial"/>
              <a:cs typeface="Arial"/>
              <a:sym typeface="Arial"/>
            </a:endParaRPr>
          </a:p>
        </p:txBody>
      </p:sp>
      <p:sp>
        <p:nvSpPr>
          <p:cNvPr id="589" name="Google Shape;589;p75"/>
          <p:cNvSpPr txBox="1">
            <a:spLocks noGrp="1"/>
          </p:cNvSpPr>
          <p:nvPr>
            <p:ph type="sldNum" idx="12"/>
          </p:nvPr>
        </p:nvSpPr>
        <p:spPr>
          <a:xfrm>
            <a:off x="8447484" y="520611"/>
            <a:ext cx="243300" cy="300600"/>
          </a:xfrm>
          <a:prstGeom prst="rect">
            <a:avLst/>
          </a:prstGeom>
          <a:noFill/>
          <a:ln>
            <a:noFill/>
          </a:ln>
        </p:spPr>
        <p:txBody>
          <a:bodyPr spcFirstLastPara="1" wrap="square" lIns="64350" tIns="64350" rIns="64350" bIns="64350"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a:p>
            <a:pPr marL="0" lvl="1" indent="165100" algn="l" rtl="0">
              <a:spcBef>
                <a:spcPts val="0"/>
              </a:spcBef>
              <a:spcAft>
                <a:spcPts val="0"/>
              </a:spcAft>
              <a:buNone/>
            </a:pPr>
            <a:endParaRPr/>
          </a:p>
          <a:p>
            <a:pPr marL="0" lvl="2" indent="317500" algn="l" rtl="0">
              <a:spcBef>
                <a:spcPts val="0"/>
              </a:spcBef>
              <a:spcAft>
                <a:spcPts val="0"/>
              </a:spcAft>
              <a:buNone/>
            </a:pPr>
            <a:endParaRPr/>
          </a:p>
          <a:p>
            <a:pPr marL="0" lvl="3" indent="482600" algn="l" rtl="0">
              <a:spcBef>
                <a:spcPts val="0"/>
              </a:spcBef>
              <a:spcAft>
                <a:spcPts val="0"/>
              </a:spcAft>
              <a:buNone/>
            </a:pPr>
            <a:endParaRPr/>
          </a:p>
          <a:p>
            <a:pPr marL="0" lvl="4" indent="647700" algn="l" rtl="0">
              <a:spcBef>
                <a:spcPts val="0"/>
              </a:spcBef>
              <a:spcAft>
                <a:spcPts val="0"/>
              </a:spcAft>
              <a:buNone/>
            </a:pPr>
            <a:endParaRPr/>
          </a:p>
          <a:p>
            <a:pPr marL="0" lvl="5" indent="800100" algn="l" rtl="0">
              <a:spcBef>
                <a:spcPts val="0"/>
              </a:spcBef>
              <a:spcAft>
                <a:spcPts val="0"/>
              </a:spcAft>
              <a:buNone/>
            </a:pPr>
            <a:endParaRPr/>
          </a:p>
          <a:p>
            <a:pPr marL="0" lvl="6" indent="965200" algn="l" rtl="0">
              <a:spcBef>
                <a:spcPts val="0"/>
              </a:spcBef>
              <a:spcAft>
                <a:spcPts val="0"/>
              </a:spcAft>
              <a:buNone/>
            </a:pPr>
            <a:endParaRPr/>
          </a:p>
          <a:p>
            <a:pPr marL="0" lvl="7" indent="1130300" algn="l" rtl="0">
              <a:spcBef>
                <a:spcPts val="0"/>
              </a:spcBef>
              <a:spcAft>
                <a:spcPts val="0"/>
              </a:spcAft>
              <a:buNone/>
            </a:pPr>
            <a:endParaRPr/>
          </a:p>
          <a:p>
            <a:pPr marL="0" lvl="8" indent="1282700" algn="l" rtl="0">
              <a:spcBef>
                <a:spcPts val="0"/>
              </a:spcBef>
              <a:spcAft>
                <a:spcPts val="0"/>
              </a:spcAft>
              <a:buNone/>
            </a:pPr>
            <a:endParaRPr/>
          </a:p>
        </p:txBody>
      </p:sp>
    </p:spTree>
  </p:cSld>
  <p:clrMapOvr>
    <a:masterClrMapping/>
  </p:clrMapOvr>
  <p:transition spd="med">
    <p:fade thruBlk="1"/>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2">
    <p:spTree>
      <p:nvGrpSpPr>
        <p:cNvPr id="1" name="Shape 590"/>
        <p:cNvGrpSpPr/>
        <p:nvPr/>
      </p:nvGrpSpPr>
      <p:grpSpPr>
        <a:xfrm>
          <a:off x="0" y="0"/>
          <a:ext cx="0" cy="0"/>
          <a:chOff x="0" y="0"/>
          <a:chExt cx="0" cy="0"/>
        </a:xfrm>
      </p:grpSpPr>
      <p:sp>
        <p:nvSpPr>
          <p:cNvPr id="591" name="Google Shape;591;p76"/>
          <p:cNvSpPr txBox="1">
            <a:spLocks noGrp="1"/>
          </p:cNvSpPr>
          <p:nvPr>
            <p:ph type="body" idx="1"/>
          </p:nvPr>
        </p:nvSpPr>
        <p:spPr>
          <a:xfrm>
            <a:off x="223242" y="223630"/>
            <a:ext cx="8697600" cy="46962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592" name="Google Shape;592;p76"/>
          <p:cNvSpPr txBox="1">
            <a:spLocks noGrp="1"/>
          </p:cNvSpPr>
          <p:nvPr>
            <p:ph type="title"/>
          </p:nvPr>
        </p:nvSpPr>
        <p:spPr>
          <a:xfrm>
            <a:off x="446484" y="1037645"/>
            <a:ext cx="8250900" cy="1055400"/>
          </a:xfrm>
          <a:prstGeom prst="rect">
            <a:avLst/>
          </a:prstGeom>
          <a:noFill/>
          <a:ln>
            <a:noFill/>
          </a:ln>
        </p:spPr>
        <p:txBody>
          <a:bodyPr spcFirstLastPara="1" wrap="square" lIns="91425" tIns="91425" rIns="91425" bIns="91425" anchor="t" anchorCtr="0"/>
          <a:lstStyle>
            <a:lvl1pPr marR="0" lvl="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R="0" lvl="1"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
        <p:nvSpPr>
          <p:cNvPr id="593" name="Google Shape;593;p76"/>
          <p:cNvSpPr txBox="1">
            <a:spLocks noGrp="1"/>
          </p:cNvSpPr>
          <p:nvPr>
            <p:ph type="sldNum" idx="12"/>
          </p:nvPr>
        </p:nvSpPr>
        <p:spPr>
          <a:xfrm>
            <a:off x="8447484" y="520611"/>
            <a:ext cx="254700" cy="300600"/>
          </a:xfrm>
          <a:prstGeom prst="rect">
            <a:avLst/>
          </a:prstGeom>
          <a:noFill/>
          <a:ln>
            <a:noFill/>
          </a:ln>
        </p:spPr>
        <p:txBody>
          <a:bodyPr spcFirstLastPara="1" wrap="square" lIns="64350" tIns="64350" rIns="64350" bIns="64350"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a:p>
            <a:pPr marL="0" lvl="1" indent="165100" algn="l" rtl="0">
              <a:spcBef>
                <a:spcPts val="0"/>
              </a:spcBef>
              <a:spcAft>
                <a:spcPts val="0"/>
              </a:spcAft>
              <a:buNone/>
            </a:pPr>
            <a:endParaRPr/>
          </a:p>
          <a:p>
            <a:pPr marL="0" lvl="2" indent="317500" algn="l" rtl="0">
              <a:spcBef>
                <a:spcPts val="0"/>
              </a:spcBef>
              <a:spcAft>
                <a:spcPts val="0"/>
              </a:spcAft>
              <a:buNone/>
            </a:pPr>
            <a:endParaRPr/>
          </a:p>
          <a:p>
            <a:pPr marL="0" lvl="3" indent="482600" algn="l" rtl="0">
              <a:spcBef>
                <a:spcPts val="0"/>
              </a:spcBef>
              <a:spcAft>
                <a:spcPts val="0"/>
              </a:spcAft>
              <a:buNone/>
            </a:pPr>
            <a:endParaRPr/>
          </a:p>
          <a:p>
            <a:pPr marL="0" lvl="4" indent="647700" algn="l" rtl="0">
              <a:spcBef>
                <a:spcPts val="0"/>
              </a:spcBef>
              <a:spcAft>
                <a:spcPts val="0"/>
              </a:spcAft>
              <a:buNone/>
            </a:pPr>
            <a:endParaRPr/>
          </a:p>
          <a:p>
            <a:pPr marL="0" lvl="5" indent="800100" algn="l" rtl="0">
              <a:spcBef>
                <a:spcPts val="0"/>
              </a:spcBef>
              <a:spcAft>
                <a:spcPts val="0"/>
              </a:spcAft>
              <a:buNone/>
            </a:pPr>
            <a:endParaRPr/>
          </a:p>
          <a:p>
            <a:pPr marL="0" lvl="6" indent="965200" algn="l" rtl="0">
              <a:spcBef>
                <a:spcPts val="0"/>
              </a:spcBef>
              <a:spcAft>
                <a:spcPts val="0"/>
              </a:spcAft>
              <a:buNone/>
            </a:pPr>
            <a:endParaRPr/>
          </a:p>
          <a:p>
            <a:pPr marL="0" lvl="7" indent="1130300" algn="l" rtl="0">
              <a:spcBef>
                <a:spcPts val="0"/>
              </a:spcBef>
              <a:spcAft>
                <a:spcPts val="0"/>
              </a:spcAft>
              <a:buNone/>
            </a:pPr>
            <a:endParaRPr/>
          </a:p>
          <a:p>
            <a:pPr marL="0" lvl="8" indent="1282700" algn="l" rtl="0">
              <a:spcBef>
                <a:spcPts val="0"/>
              </a:spcBef>
              <a:spcAft>
                <a:spcPts val="0"/>
              </a:spcAft>
              <a:buNone/>
            </a:pPr>
            <a:endParaRPr/>
          </a:p>
        </p:txBody>
      </p:sp>
    </p:spTree>
  </p:cSld>
  <p:clrMapOvr>
    <a:masterClrMapping/>
  </p:clrMapOvr>
  <p:transition spd="med">
    <p:fade thruBlk="1"/>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ontent: IMAC">
  <p:cSld name="Content: IMAC 2">
    <p:spTree>
      <p:nvGrpSpPr>
        <p:cNvPr id="1" name="Shape 594"/>
        <p:cNvGrpSpPr/>
        <p:nvPr/>
      </p:nvGrpSpPr>
      <p:grpSpPr>
        <a:xfrm>
          <a:off x="0" y="0"/>
          <a:ext cx="0" cy="0"/>
          <a:chOff x="0" y="0"/>
          <a:chExt cx="0" cy="0"/>
        </a:xfrm>
      </p:grpSpPr>
      <p:pic>
        <p:nvPicPr>
          <p:cNvPr id="595" name="Google Shape;595;p77"/>
          <p:cNvPicPr preferRelativeResize="0"/>
          <p:nvPr/>
        </p:nvPicPr>
        <p:blipFill rotWithShape="1">
          <a:blip r:embed="rId2">
            <a:alphaModFix/>
          </a:blip>
          <a:srcRect/>
          <a:stretch/>
        </p:blipFill>
        <p:spPr>
          <a:xfrm>
            <a:off x="2330648" y="1095492"/>
            <a:ext cx="4473000" cy="3631800"/>
          </a:xfrm>
          <a:prstGeom prst="rect">
            <a:avLst/>
          </a:prstGeom>
          <a:noFill/>
          <a:ln>
            <a:noFill/>
          </a:ln>
        </p:spPr>
      </p:pic>
      <p:cxnSp>
        <p:nvCxnSpPr>
          <p:cNvPr id="596" name="Google Shape;596;p77"/>
          <p:cNvCxnSpPr/>
          <p:nvPr/>
        </p:nvCxnSpPr>
        <p:spPr>
          <a:xfrm>
            <a:off x="446484" y="447261"/>
            <a:ext cx="8250900" cy="0"/>
          </a:xfrm>
          <a:prstGeom prst="straightConnector1">
            <a:avLst/>
          </a:prstGeom>
          <a:noFill/>
          <a:ln>
            <a:noFill/>
          </a:ln>
        </p:spPr>
      </p:cxnSp>
      <p:cxnSp>
        <p:nvCxnSpPr>
          <p:cNvPr id="597" name="Google Shape;597;p77"/>
          <p:cNvCxnSpPr/>
          <p:nvPr/>
        </p:nvCxnSpPr>
        <p:spPr>
          <a:xfrm>
            <a:off x="446484" y="858741"/>
            <a:ext cx="8250900" cy="0"/>
          </a:xfrm>
          <a:prstGeom prst="straightConnector1">
            <a:avLst/>
          </a:prstGeom>
          <a:noFill/>
          <a:ln>
            <a:noFill/>
          </a:ln>
        </p:spPr>
      </p:cxnSp>
      <p:sp>
        <p:nvSpPr>
          <p:cNvPr id="598" name="Google Shape;598;p77"/>
          <p:cNvSpPr txBox="1">
            <a:spLocks noGrp="1"/>
          </p:cNvSpPr>
          <p:nvPr>
            <p:ph type="body" idx="1"/>
          </p:nvPr>
        </p:nvSpPr>
        <p:spPr>
          <a:xfrm>
            <a:off x="2536031" y="1270221"/>
            <a:ext cx="4098600" cy="23166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599" name="Google Shape;599;p77"/>
          <p:cNvSpPr txBox="1">
            <a:spLocks noGrp="1"/>
          </p:cNvSpPr>
          <p:nvPr>
            <p:ph type="sldNum" idx="12"/>
          </p:nvPr>
        </p:nvSpPr>
        <p:spPr>
          <a:xfrm>
            <a:off x="8447484" y="520611"/>
            <a:ext cx="254700" cy="300600"/>
          </a:xfrm>
          <a:prstGeom prst="rect">
            <a:avLst/>
          </a:prstGeom>
          <a:noFill/>
          <a:ln>
            <a:noFill/>
          </a:ln>
        </p:spPr>
        <p:txBody>
          <a:bodyPr spcFirstLastPara="1" wrap="square" lIns="64350" tIns="64350" rIns="64350" bIns="64350"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a:p>
            <a:pPr marL="0" lvl="1" indent="165100" algn="l" rtl="0">
              <a:spcBef>
                <a:spcPts val="0"/>
              </a:spcBef>
              <a:spcAft>
                <a:spcPts val="0"/>
              </a:spcAft>
              <a:buNone/>
            </a:pPr>
            <a:endParaRPr/>
          </a:p>
          <a:p>
            <a:pPr marL="0" lvl="2" indent="317500" algn="l" rtl="0">
              <a:spcBef>
                <a:spcPts val="0"/>
              </a:spcBef>
              <a:spcAft>
                <a:spcPts val="0"/>
              </a:spcAft>
              <a:buNone/>
            </a:pPr>
            <a:endParaRPr/>
          </a:p>
          <a:p>
            <a:pPr marL="0" lvl="3" indent="482600" algn="l" rtl="0">
              <a:spcBef>
                <a:spcPts val="0"/>
              </a:spcBef>
              <a:spcAft>
                <a:spcPts val="0"/>
              </a:spcAft>
              <a:buNone/>
            </a:pPr>
            <a:endParaRPr/>
          </a:p>
          <a:p>
            <a:pPr marL="0" lvl="4" indent="647700" algn="l" rtl="0">
              <a:spcBef>
                <a:spcPts val="0"/>
              </a:spcBef>
              <a:spcAft>
                <a:spcPts val="0"/>
              </a:spcAft>
              <a:buNone/>
            </a:pPr>
            <a:endParaRPr/>
          </a:p>
          <a:p>
            <a:pPr marL="0" lvl="5" indent="800100" algn="l" rtl="0">
              <a:spcBef>
                <a:spcPts val="0"/>
              </a:spcBef>
              <a:spcAft>
                <a:spcPts val="0"/>
              </a:spcAft>
              <a:buNone/>
            </a:pPr>
            <a:endParaRPr/>
          </a:p>
          <a:p>
            <a:pPr marL="0" lvl="6" indent="965200" algn="l" rtl="0">
              <a:spcBef>
                <a:spcPts val="0"/>
              </a:spcBef>
              <a:spcAft>
                <a:spcPts val="0"/>
              </a:spcAft>
              <a:buNone/>
            </a:pPr>
            <a:endParaRPr/>
          </a:p>
          <a:p>
            <a:pPr marL="0" lvl="7" indent="1130300" algn="l" rtl="0">
              <a:spcBef>
                <a:spcPts val="0"/>
              </a:spcBef>
              <a:spcAft>
                <a:spcPts val="0"/>
              </a:spcAft>
              <a:buNone/>
            </a:pPr>
            <a:endParaRPr/>
          </a:p>
          <a:p>
            <a:pPr marL="0" lvl="8" indent="1282700" algn="l" rtl="0">
              <a:spcBef>
                <a:spcPts val="0"/>
              </a:spcBef>
              <a:spcAft>
                <a:spcPts val="0"/>
              </a:spcAft>
              <a:buNone/>
            </a:pPr>
            <a:endParaRPr/>
          </a:p>
        </p:txBody>
      </p:sp>
    </p:spTree>
  </p:cSld>
  <p:clrMapOvr>
    <a:masterClrMapping/>
  </p:clrMapOvr>
  <p:transition spd="med">
    <p:fade thruBlk="1"/>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2">
    <p:spTree>
      <p:nvGrpSpPr>
        <p:cNvPr id="1" name="Shape 600"/>
        <p:cNvGrpSpPr/>
        <p:nvPr/>
      </p:nvGrpSpPr>
      <p:grpSpPr>
        <a:xfrm>
          <a:off x="0" y="0"/>
          <a:ext cx="0" cy="0"/>
          <a:chOff x="0" y="0"/>
          <a:chExt cx="0" cy="0"/>
        </a:xfrm>
      </p:grpSpPr>
      <p:pic>
        <p:nvPicPr>
          <p:cNvPr id="601" name="Google Shape;601;p78"/>
          <p:cNvPicPr preferRelativeResize="0"/>
          <p:nvPr/>
        </p:nvPicPr>
        <p:blipFill rotWithShape="1">
          <a:blip r:embed="rId2">
            <a:alphaModFix/>
          </a:blip>
          <a:srcRect/>
          <a:stretch/>
        </p:blipFill>
        <p:spPr>
          <a:xfrm>
            <a:off x="1965088" y="1096067"/>
            <a:ext cx="5153100" cy="3612600"/>
          </a:xfrm>
          <a:prstGeom prst="rect">
            <a:avLst/>
          </a:prstGeom>
          <a:noFill/>
          <a:ln>
            <a:noFill/>
          </a:ln>
        </p:spPr>
      </p:pic>
      <p:cxnSp>
        <p:nvCxnSpPr>
          <p:cNvPr id="602" name="Google Shape;602;p78"/>
          <p:cNvCxnSpPr/>
          <p:nvPr/>
        </p:nvCxnSpPr>
        <p:spPr>
          <a:xfrm>
            <a:off x="446484" y="447261"/>
            <a:ext cx="8250900" cy="0"/>
          </a:xfrm>
          <a:prstGeom prst="straightConnector1">
            <a:avLst/>
          </a:prstGeom>
          <a:noFill/>
          <a:ln>
            <a:noFill/>
          </a:ln>
        </p:spPr>
      </p:cxnSp>
      <p:cxnSp>
        <p:nvCxnSpPr>
          <p:cNvPr id="603" name="Google Shape;603;p78"/>
          <p:cNvCxnSpPr/>
          <p:nvPr/>
        </p:nvCxnSpPr>
        <p:spPr>
          <a:xfrm>
            <a:off x="446484" y="858741"/>
            <a:ext cx="8250900" cy="0"/>
          </a:xfrm>
          <a:prstGeom prst="straightConnector1">
            <a:avLst/>
          </a:prstGeom>
          <a:noFill/>
          <a:ln>
            <a:noFill/>
          </a:ln>
        </p:spPr>
      </p:cxnSp>
      <p:sp>
        <p:nvSpPr>
          <p:cNvPr id="604" name="Google Shape;604;p78"/>
          <p:cNvSpPr txBox="1">
            <a:spLocks noGrp="1"/>
          </p:cNvSpPr>
          <p:nvPr>
            <p:ph type="body" idx="1"/>
          </p:nvPr>
        </p:nvSpPr>
        <p:spPr>
          <a:xfrm>
            <a:off x="2643188" y="1297057"/>
            <a:ext cx="3830700" cy="2388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605" name="Google Shape;605;p78"/>
          <p:cNvSpPr txBox="1">
            <a:spLocks noGrp="1"/>
          </p:cNvSpPr>
          <p:nvPr>
            <p:ph type="sldNum" idx="12"/>
          </p:nvPr>
        </p:nvSpPr>
        <p:spPr>
          <a:xfrm>
            <a:off x="8447484" y="520611"/>
            <a:ext cx="254700" cy="300600"/>
          </a:xfrm>
          <a:prstGeom prst="rect">
            <a:avLst/>
          </a:prstGeom>
          <a:noFill/>
          <a:ln>
            <a:noFill/>
          </a:ln>
        </p:spPr>
        <p:txBody>
          <a:bodyPr spcFirstLastPara="1" wrap="square" lIns="64350" tIns="64350" rIns="64350" bIns="64350"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a:p>
            <a:pPr marL="0" lvl="1" indent="165100" algn="l" rtl="0">
              <a:spcBef>
                <a:spcPts val="0"/>
              </a:spcBef>
              <a:spcAft>
                <a:spcPts val="0"/>
              </a:spcAft>
              <a:buNone/>
            </a:pPr>
            <a:endParaRPr/>
          </a:p>
          <a:p>
            <a:pPr marL="0" lvl="2" indent="317500" algn="l" rtl="0">
              <a:spcBef>
                <a:spcPts val="0"/>
              </a:spcBef>
              <a:spcAft>
                <a:spcPts val="0"/>
              </a:spcAft>
              <a:buNone/>
            </a:pPr>
            <a:endParaRPr/>
          </a:p>
          <a:p>
            <a:pPr marL="0" lvl="3" indent="482600" algn="l" rtl="0">
              <a:spcBef>
                <a:spcPts val="0"/>
              </a:spcBef>
              <a:spcAft>
                <a:spcPts val="0"/>
              </a:spcAft>
              <a:buNone/>
            </a:pPr>
            <a:endParaRPr/>
          </a:p>
          <a:p>
            <a:pPr marL="0" lvl="4" indent="647700" algn="l" rtl="0">
              <a:spcBef>
                <a:spcPts val="0"/>
              </a:spcBef>
              <a:spcAft>
                <a:spcPts val="0"/>
              </a:spcAft>
              <a:buNone/>
            </a:pPr>
            <a:endParaRPr/>
          </a:p>
          <a:p>
            <a:pPr marL="0" lvl="5" indent="800100" algn="l" rtl="0">
              <a:spcBef>
                <a:spcPts val="0"/>
              </a:spcBef>
              <a:spcAft>
                <a:spcPts val="0"/>
              </a:spcAft>
              <a:buNone/>
            </a:pPr>
            <a:endParaRPr/>
          </a:p>
          <a:p>
            <a:pPr marL="0" lvl="6" indent="965200" algn="l" rtl="0">
              <a:spcBef>
                <a:spcPts val="0"/>
              </a:spcBef>
              <a:spcAft>
                <a:spcPts val="0"/>
              </a:spcAft>
              <a:buNone/>
            </a:pPr>
            <a:endParaRPr/>
          </a:p>
          <a:p>
            <a:pPr marL="0" lvl="7" indent="1130300" algn="l" rtl="0">
              <a:spcBef>
                <a:spcPts val="0"/>
              </a:spcBef>
              <a:spcAft>
                <a:spcPts val="0"/>
              </a:spcAft>
              <a:buNone/>
            </a:pPr>
            <a:endParaRPr/>
          </a:p>
          <a:p>
            <a:pPr marL="0" lvl="8" indent="1282700" algn="l" rtl="0">
              <a:spcBef>
                <a:spcPts val="0"/>
              </a:spcBef>
              <a:spcAft>
                <a:spcPts val="0"/>
              </a:spcAft>
              <a:buNone/>
            </a:pPr>
            <a:endParaRPr/>
          </a:p>
        </p:txBody>
      </p:sp>
    </p:spTree>
  </p:cSld>
  <p:clrMapOvr>
    <a:masterClrMapping/>
  </p:clrMapOvr>
  <p:transition spd="med">
    <p:fade thruBlk="1"/>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ontent: IPad">
  <p:cSld name="Content: IPad 2">
    <p:spTree>
      <p:nvGrpSpPr>
        <p:cNvPr id="1" name="Shape 606"/>
        <p:cNvGrpSpPr/>
        <p:nvPr/>
      </p:nvGrpSpPr>
      <p:grpSpPr>
        <a:xfrm>
          <a:off x="0" y="0"/>
          <a:ext cx="0" cy="0"/>
          <a:chOff x="0" y="0"/>
          <a:chExt cx="0" cy="0"/>
        </a:xfrm>
      </p:grpSpPr>
      <p:pic>
        <p:nvPicPr>
          <p:cNvPr id="607" name="Google Shape;607;p79"/>
          <p:cNvPicPr preferRelativeResize="0"/>
          <p:nvPr/>
        </p:nvPicPr>
        <p:blipFill rotWithShape="1">
          <a:blip r:embed="rId2">
            <a:alphaModFix/>
          </a:blip>
          <a:srcRect/>
          <a:stretch/>
        </p:blipFill>
        <p:spPr>
          <a:xfrm>
            <a:off x="2205633" y="1064481"/>
            <a:ext cx="4813200" cy="3771600"/>
          </a:xfrm>
          <a:prstGeom prst="rect">
            <a:avLst/>
          </a:prstGeom>
          <a:noFill/>
          <a:ln>
            <a:noFill/>
          </a:ln>
        </p:spPr>
      </p:pic>
      <p:cxnSp>
        <p:nvCxnSpPr>
          <p:cNvPr id="608" name="Google Shape;608;p79"/>
          <p:cNvCxnSpPr/>
          <p:nvPr/>
        </p:nvCxnSpPr>
        <p:spPr>
          <a:xfrm>
            <a:off x="446484" y="447261"/>
            <a:ext cx="8250900" cy="0"/>
          </a:xfrm>
          <a:prstGeom prst="straightConnector1">
            <a:avLst/>
          </a:prstGeom>
          <a:noFill/>
          <a:ln>
            <a:noFill/>
          </a:ln>
        </p:spPr>
      </p:cxnSp>
      <p:cxnSp>
        <p:nvCxnSpPr>
          <p:cNvPr id="609" name="Google Shape;609;p79"/>
          <p:cNvCxnSpPr/>
          <p:nvPr/>
        </p:nvCxnSpPr>
        <p:spPr>
          <a:xfrm>
            <a:off x="446484" y="858741"/>
            <a:ext cx="8250900" cy="0"/>
          </a:xfrm>
          <a:prstGeom prst="straightConnector1">
            <a:avLst/>
          </a:prstGeom>
          <a:noFill/>
          <a:ln>
            <a:noFill/>
          </a:ln>
        </p:spPr>
      </p:cxnSp>
      <p:sp>
        <p:nvSpPr>
          <p:cNvPr id="610" name="Google Shape;610;p79"/>
          <p:cNvSpPr txBox="1">
            <a:spLocks noGrp="1"/>
          </p:cNvSpPr>
          <p:nvPr>
            <p:ph type="body" idx="1"/>
          </p:nvPr>
        </p:nvSpPr>
        <p:spPr>
          <a:xfrm>
            <a:off x="2687836" y="1475961"/>
            <a:ext cx="3822000" cy="2880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611" name="Google Shape;611;p79"/>
          <p:cNvSpPr txBox="1">
            <a:spLocks noGrp="1"/>
          </p:cNvSpPr>
          <p:nvPr>
            <p:ph type="sldNum" idx="12"/>
          </p:nvPr>
        </p:nvSpPr>
        <p:spPr>
          <a:xfrm>
            <a:off x="8447484" y="520611"/>
            <a:ext cx="254700" cy="300600"/>
          </a:xfrm>
          <a:prstGeom prst="rect">
            <a:avLst/>
          </a:prstGeom>
          <a:noFill/>
          <a:ln>
            <a:noFill/>
          </a:ln>
        </p:spPr>
        <p:txBody>
          <a:bodyPr spcFirstLastPara="1" wrap="square" lIns="64350" tIns="64350" rIns="64350" bIns="64350"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a:p>
            <a:pPr marL="0" lvl="1" indent="165100" algn="l" rtl="0">
              <a:spcBef>
                <a:spcPts val="0"/>
              </a:spcBef>
              <a:spcAft>
                <a:spcPts val="0"/>
              </a:spcAft>
              <a:buNone/>
            </a:pPr>
            <a:endParaRPr/>
          </a:p>
          <a:p>
            <a:pPr marL="0" lvl="2" indent="317500" algn="l" rtl="0">
              <a:spcBef>
                <a:spcPts val="0"/>
              </a:spcBef>
              <a:spcAft>
                <a:spcPts val="0"/>
              </a:spcAft>
              <a:buNone/>
            </a:pPr>
            <a:endParaRPr/>
          </a:p>
          <a:p>
            <a:pPr marL="0" lvl="3" indent="482600" algn="l" rtl="0">
              <a:spcBef>
                <a:spcPts val="0"/>
              </a:spcBef>
              <a:spcAft>
                <a:spcPts val="0"/>
              </a:spcAft>
              <a:buNone/>
            </a:pPr>
            <a:endParaRPr/>
          </a:p>
          <a:p>
            <a:pPr marL="0" lvl="4" indent="647700" algn="l" rtl="0">
              <a:spcBef>
                <a:spcPts val="0"/>
              </a:spcBef>
              <a:spcAft>
                <a:spcPts val="0"/>
              </a:spcAft>
              <a:buNone/>
            </a:pPr>
            <a:endParaRPr/>
          </a:p>
          <a:p>
            <a:pPr marL="0" lvl="5" indent="800100" algn="l" rtl="0">
              <a:spcBef>
                <a:spcPts val="0"/>
              </a:spcBef>
              <a:spcAft>
                <a:spcPts val="0"/>
              </a:spcAft>
              <a:buNone/>
            </a:pPr>
            <a:endParaRPr/>
          </a:p>
          <a:p>
            <a:pPr marL="0" lvl="6" indent="965200" algn="l" rtl="0">
              <a:spcBef>
                <a:spcPts val="0"/>
              </a:spcBef>
              <a:spcAft>
                <a:spcPts val="0"/>
              </a:spcAft>
              <a:buNone/>
            </a:pPr>
            <a:endParaRPr/>
          </a:p>
          <a:p>
            <a:pPr marL="0" lvl="7" indent="1130300" algn="l" rtl="0">
              <a:spcBef>
                <a:spcPts val="0"/>
              </a:spcBef>
              <a:spcAft>
                <a:spcPts val="0"/>
              </a:spcAft>
              <a:buNone/>
            </a:pPr>
            <a:endParaRPr/>
          </a:p>
          <a:p>
            <a:pPr marL="0" lvl="8" indent="1282700" algn="l" rtl="0">
              <a:spcBef>
                <a:spcPts val="0"/>
              </a:spcBef>
              <a:spcAft>
                <a:spcPts val="0"/>
              </a:spcAft>
              <a:buNone/>
            </a:pPr>
            <a:endParaRPr/>
          </a:p>
        </p:txBody>
      </p:sp>
    </p:spTree>
  </p:cSld>
  <p:clrMapOvr>
    <a:masterClrMapping/>
  </p:clrMapOvr>
  <p:transition spd="med">
    <p:fade thruBlk="1"/>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2">
    <p:spTree>
      <p:nvGrpSpPr>
        <p:cNvPr id="1" name="Shape 612"/>
        <p:cNvGrpSpPr/>
        <p:nvPr/>
      </p:nvGrpSpPr>
      <p:grpSpPr>
        <a:xfrm>
          <a:off x="0" y="0"/>
          <a:ext cx="0" cy="0"/>
          <a:chOff x="0" y="0"/>
          <a:chExt cx="0" cy="0"/>
        </a:xfrm>
      </p:grpSpPr>
      <p:pic>
        <p:nvPicPr>
          <p:cNvPr id="613" name="Google Shape;613;p80"/>
          <p:cNvPicPr preferRelativeResize="0"/>
          <p:nvPr/>
        </p:nvPicPr>
        <p:blipFill rotWithShape="1">
          <a:blip r:embed="rId2">
            <a:alphaModFix/>
          </a:blip>
          <a:srcRect/>
          <a:stretch/>
        </p:blipFill>
        <p:spPr>
          <a:xfrm>
            <a:off x="714375" y="925270"/>
            <a:ext cx="2843100" cy="4266900"/>
          </a:xfrm>
          <a:prstGeom prst="rect">
            <a:avLst/>
          </a:prstGeom>
          <a:noFill/>
          <a:ln>
            <a:noFill/>
          </a:ln>
        </p:spPr>
      </p:pic>
      <p:pic>
        <p:nvPicPr>
          <p:cNvPr id="614" name="Google Shape;614;p80"/>
          <p:cNvPicPr preferRelativeResize="0"/>
          <p:nvPr/>
        </p:nvPicPr>
        <p:blipFill rotWithShape="1">
          <a:blip r:embed="rId3">
            <a:alphaModFix/>
          </a:blip>
          <a:srcRect/>
          <a:stretch/>
        </p:blipFill>
        <p:spPr>
          <a:xfrm>
            <a:off x="3286125" y="966083"/>
            <a:ext cx="2598600" cy="3884100"/>
          </a:xfrm>
          <a:prstGeom prst="rect">
            <a:avLst/>
          </a:prstGeom>
          <a:noFill/>
          <a:ln>
            <a:noFill/>
          </a:ln>
        </p:spPr>
      </p:pic>
      <p:pic>
        <p:nvPicPr>
          <p:cNvPr id="615" name="Google Shape;615;p80"/>
          <p:cNvPicPr preferRelativeResize="0"/>
          <p:nvPr/>
        </p:nvPicPr>
        <p:blipFill rotWithShape="1">
          <a:blip r:embed="rId4">
            <a:alphaModFix/>
          </a:blip>
          <a:srcRect/>
          <a:stretch/>
        </p:blipFill>
        <p:spPr>
          <a:xfrm>
            <a:off x="5982891" y="957138"/>
            <a:ext cx="2098500" cy="3845400"/>
          </a:xfrm>
          <a:prstGeom prst="rect">
            <a:avLst/>
          </a:prstGeom>
          <a:noFill/>
          <a:ln>
            <a:noFill/>
          </a:ln>
        </p:spPr>
      </p:pic>
      <p:cxnSp>
        <p:nvCxnSpPr>
          <p:cNvPr id="616" name="Google Shape;616;p80"/>
          <p:cNvCxnSpPr/>
          <p:nvPr/>
        </p:nvCxnSpPr>
        <p:spPr>
          <a:xfrm>
            <a:off x="446484" y="447261"/>
            <a:ext cx="8250900" cy="0"/>
          </a:xfrm>
          <a:prstGeom prst="straightConnector1">
            <a:avLst/>
          </a:prstGeom>
          <a:noFill/>
          <a:ln>
            <a:noFill/>
          </a:ln>
        </p:spPr>
      </p:cxnSp>
      <p:cxnSp>
        <p:nvCxnSpPr>
          <p:cNvPr id="617" name="Google Shape;617;p80"/>
          <p:cNvCxnSpPr/>
          <p:nvPr/>
        </p:nvCxnSpPr>
        <p:spPr>
          <a:xfrm>
            <a:off x="446484" y="858741"/>
            <a:ext cx="8250900" cy="0"/>
          </a:xfrm>
          <a:prstGeom prst="straightConnector1">
            <a:avLst/>
          </a:prstGeom>
          <a:noFill/>
          <a:ln>
            <a:noFill/>
          </a:ln>
        </p:spPr>
      </p:cxnSp>
      <p:sp>
        <p:nvSpPr>
          <p:cNvPr id="618" name="Google Shape;618;p80"/>
          <p:cNvSpPr/>
          <p:nvPr/>
        </p:nvSpPr>
        <p:spPr>
          <a:xfrm>
            <a:off x="3973711" y="2701456"/>
            <a:ext cx="1200900" cy="179100"/>
          </a:xfrm>
          <a:prstGeom prst="rect">
            <a:avLst/>
          </a:prstGeom>
          <a:noFill/>
          <a:ln>
            <a:noFill/>
          </a:ln>
        </p:spPr>
        <p:txBody>
          <a:bodyPr spcFirstLastPara="1" wrap="square" lIns="26775" tIns="26775" rIns="26775" bIns="2677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Drag an object here</a:t>
            </a:r>
            <a:endParaRPr sz="1000" b="0" i="0" u="none" strike="noStrike" cap="none">
              <a:solidFill>
                <a:srgbClr val="000000"/>
              </a:solidFill>
              <a:latin typeface="Arial"/>
              <a:ea typeface="Arial"/>
              <a:cs typeface="Arial"/>
              <a:sym typeface="Arial"/>
            </a:endParaRPr>
          </a:p>
        </p:txBody>
      </p:sp>
      <p:sp>
        <p:nvSpPr>
          <p:cNvPr id="619" name="Google Shape;619;p80"/>
          <p:cNvSpPr/>
          <p:nvPr/>
        </p:nvSpPr>
        <p:spPr>
          <a:xfrm>
            <a:off x="6456164" y="2701456"/>
            <a:ext cx="1200900" cy="179100"/>
          </a:xfrm>
          <a:prstGeom prst="rect">
            <a:avLst/>
          </a:prstGeom>
          <a:noFill/>
          <a:ln>
            <a:noFill/>
          </a:ln>
        </p:spPr>
        <p:txBody>
          <a:bodyPr spcFirstLastPara="1" wrap="square" lIns="26775" tIns="26775" rIns="26775" bIns="2677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Drag an object here</a:t>
            </a:r>
            <a:endParaRPr sz="1000" b="0" i="0" u="none" strike="noStrike" cap="none">
              <a:solidFill>
                <a:srgbClr val="000000"/>
              </a:solidFill>
              <a:latin typeface="Arial"/>
              <a:ea typeface="Arial"/>
              <a:cs typeface="Arial"/>
              <a:sym typeface="Arial"/>
            </a:endParaRPr>
          </a:p>
        </p:txBody>
      </p:sp>
      <p:sp>
        <p:nvSpPr>
          <p:cNvPr id="620" name="Google Shape;620;p80"/>
          <p:cNvSpPr txBox="1">
            <a:spLocks noGrp="1"/>
          </p:cNvSpPr>
          <p:nvPr>
            <p:ph type="body" idx="1"/>
          </p:nvPr>
        </p:nvSpPr>
        <p:spPr>
          <a:xfrm>
            <a:off x="1294805" y="1395454"/>
            <a:ext cx="1625400" cy="2790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621" name="Google Shape;621;p80"/>
          <p:cNvSpPr txBox="1">
            <a:spLocks noGrp="1"/>
          </p:cNvSpPr>
          <p:nvPr>
            <p:ph type="sldNum" idx="12"/>
          </p:nvPr>
        </p:nvSpPr>
        <p:spPr>
          <a:xfrm>
            <a:off x="8447484" y="520611"/>
            <a:ext cx="254700" cy="300600"/>
          </a:xfrm>
          <a:prstGeom prst="rect">
            <a:avLst/>
          </a:prstGeom>
          <a:noFill/>
          <a:ln>
            <a:noFill/>
          </a:ln>
        </p:spPr>
        <p:txBody>
          <a:bodyPr spcFirstLastPara="1" wrap="square" lIns="64350" tIns="64350" rIns="64350" bIns="64350"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a:p>
            <a:pPr marL="0" lvl="1" indent="165100" algn="l" rtl="0">
              <a:spcBef>
                <a:spcPts val="0"/>
              </a:spcBef>
              <a:spcAft>
                <a:spcPts val="0"/>
              </a:spcAft>
              <a:buNone/>
            </a:pPr>
            <a:endParaRPr/>
          </a:p>
          <a:p>
            <a:pPr marL="0" lvl="2" indent="317500" algn="l" rtl="0">
              <a:spcBef>
                <a:spcPts val="0"/>
              </a:spcBef>
              <a:spcAft>
                <a:spcPts val="0"/>
              </a:spcAft>
              <a:buNone/>
            </a:pPr>
            <a:endParaRPr/>
          </a:p>
          <a:p>
            <a:pPr marL="0" lvl="3" indent="482600" algn="l" rtl="0">
              <a:spcBef>
                <a:spcPts val="0"/>
              </a:spcBef>
              <a:spcAft>
                <a:spcPts val="0"/>
              </a:spcAft>
              <a:buNone/>
            </a:pPr>
            <a:endParaRPr/>
          </a:p>
          <a:p>
            <a:pPr marL="0" lvl="4" indent="647700" algn="l" rtl="0">
              <a:spcBef>
                <a:spcPts val="0"/>
              </a:spcBef>
              <a:spcAft>
                <a:spcPts val="0"/>
              </a:spcAft>
              <a:buNone/>
            </a:pPr>
            <a:endParaRPr/>
          </a:p>
          <a:p>
            <a:pPr marL="0" lvl="5" indent="800100" algn="l" rtl="0">
              <a:spcBef>
                <a:spcPts val="0"/>
              </a:spcBef>
              <a:spcAft>
                <a:spcPts val="0"/>
              </a:spcAft>
              <a:buNone/>
            </a:pPr>
            <a:endParaRPr/>
          </a:p>
          <a:p>
            <a:pPr marL="0" lvl="6" indent="965200" algn="l" rtl="0">
              <a:spcBef>
                <a:spcPts val="0"/>
              </a:spcBef>
              <a:spcAft>
                <a:spcPts val="0"/>
              </a:spcAft>
              <a:buNone/>
            </a:pPr>
            <a:endParaRPr/>
          </a:p>
          <a:p>
            <a:pPr marL="0" lvl="7" indent="1130300" algn="l" rtl="0">
              <a:spcBef>
                <a:spcPts val="0"/>
              </a:spcBef>
              <a:spcAft>
                <a:spcPts val="0"/>
              </a:spcAft>
              <a:buNone/>
            </a:pPr>
            <a:endParaRPr/>
          </a:p>
          <a:p>
            <a:pPr marL="0" lvl="8" indent="1282700" algn="l" rtl="0">
              <a:spcBef>
                <a:spcPts val="0"/>
              </a:spcBef>
              <a:spcAft>
                <a:spcPts val="0"/>
              </a:spcAft>
              <a:buNone/>
            </a:pPr>
            <a:endParaRPr/>
          </a:p>
        </p:txBody>
      </p:sp>
    </p:spTree>
  </p:cSld>
  <p:clrMapOvr>
    <a:masterClrMapping/>
  </p:clrMapOvr>
  <p:transition spd="med">
    <p:fade thruBlk="1"/>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Discussion">
  <p:cSld name="Discussion">
    <p:bg>
      <p:bgPr>
        <a:solidFill>
          <a:srgbClr val="000000"/>
        </a:solidFill>
        <a:effectLst/>
      </p:bgPr>
    </p:bg>
    <p:spTree>
      <p:nvGrpSpPr>
        <p:cNvPr id="1" name="Shape 622"/>
        <p:cNvGrpSpPr/>
        <p:nvPr/>
      </p:nvGrpSpPr>
      <p:grpSpPr>
        <a:xfrm>
          <a:off x="0" y="0"/>
          <a:ext cx="0" cy="0"/>
          <a:chOff x="0" y="0"/>
          <a:chExt cx="0" cy="0"/>
        </a:xfrm>
      </p:grpSpPr>
      <p:cxnSp>
        <p:nvCxnSpPr>
          <p:cNvPr id="623" name="Google Shape;623;p81"/>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624" name="Google Shape;624;p81"/>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
        <p:nvSpPr>
          <p:cNvPr id="625" name="Google Shape;625;p81"/>
          <p:cNvSpPr/>
          <p:nvPr/>
        </p:nvSpPr>
        <p:spPr>
          <a:xfrm>
            <a:off x="446484" y="1037645"/>
            <a:ext cx="8250900" cy="10287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SzPts val="8400"/>
              <a:buFont typeface="Arial"/>
              <a:buNone/>
            </a:pPr>
            <a:r>
              <a:rPr lang="en" sz="8400" b="1" i="0" u="none" strike="noStrike" cap="none">
                <a:solidFill>
                  <a:srgbClr val="FFFFFF"/>
                </a:solidFill>
                <a:latin typeface="Arial"/>
                <a:ea typeface="Arial"/>
                <a:cs typeface="Arial"/>
                <a:sym typeface="Arial"/>
              </a:rPr>
              <a:t>DISCUSSION TIME</a:t>
            </a:r>
            <a:endParaRPr sz="1000" b="0" i="0" u="none" strike="noStrike" cap="none">
              <a:solidFill>
                <a:srgbClr val="000000"/>
              </a:solidFill>
              <a:latin typeface="Arial"/>
              <a:ea typeface="Arial"/>
              <a:cs typeface="Arial"/>
              <a:sym typeface="Arial"/>
            </a:endParaRPr>
          </a:p>
        </p:txBody>
      </p:sp>
      <p:sp>
        <p:nvSpPr>
          <p:cNvPr id="626" name="Google Shape;626;p81"/>
          <p:cNvSpPr txBox="1">
            <a:spLocks noGrp="1"/>
          </p:cNvSpPr>
          <p:nvPr>
            <p:ph type="sldNum" idx="12"/>
          </p:nvPr>
        </p:nvSpPr>
        <p:spPr>
          <a:xfrm>
            <a:off x="8458910" y="520611"/>
            <a:ext cx="243300" cy="300600"/>
          </a:xfrm>
          <a:prstGeom prst="rect">
            <a:avLst/>
          </a:prstGeom>
          <a:noFill/>
          <a:ln>
            <a:noFill/>
          </a:ln>
        </p:spPr>
        <p:txBody>
          <a:bodyPr spcFirstLastPara="1" wrap="square" lIns="64350" tIns="64350" rIns="64350" bIns="6435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endParaRPr/>
          </a:p>
          <a:p>
            <a:pPr marL="0" lvl="1" indent="165100" algn="l" rtl="0">
              <a:spcBef>
                <a:spcPts val="0"/>
              </a:spcBef>
              <a:spcAft>
                <a:spcPts val="0"/>
              </a:spcAft>
              <a:buNone/>
            </a:pPr>
            <a:endParaRPr/>
          </a:p>
          <a:p>
            <a:pPr marL="0" lvl="2" indent="317500" algn="l" rtl="0">
              <a:spcBef>
                <a:spcPts val="0"/>
              </a:spcBef>
              <a:spcAft>
                <a:spcPts val="0"/>
              </a:spcAft>
              <a:buNone/>
            </a:pPr>
            <a:endParaRPr/>
          </a:p>
          <a:p>
            <a:pPr marL="0" lvl="3" indent="482600" algn="l" rtl="0">
              <a:spcBef>
                <a:spcPts val="0"/>
              </a:spcBef>
              <a:spcAft>
                <a:spcPts val="0"/>
              </a:spcAft>
              <a:buNone/>
            </a:pPr>
            <a:endParaRPr/>
          </a:p>
          <a:p>
            <a:pPr marL="0" lvl="4" indent="647700" algn="l" rtl="0">
              <a:spcBef>
                <a:spcPts val="0"/>
              </a:spcBef>
              <a:spcAft>
                <a:spcPts val="0"/>
              </a:spcAft>
              <a:buNone/>
            </a:pPr>
            <a:endParaRPr/>
          </a:p>
          <a:p>
            <a:pPr marL="0" lvl="5" indent="800100" algn="l" rtl="0">
              <a:spcBef>
                <a:spcPts val="0"/>
              </a:spcBef>
              <a:spcAft>
                <a:spcPts val="0"/>
              </a:spcAft>
              <a:buNone/>
            </a:pPr>
            <a:endParaRPr/>
          </a:p>
          <a:p>
            <a:pPr marL="0" lvl="6" indent="965200" algn="l" rtl="0">
              <a:spcBef>
                <a:spcPts val="0"/>
              </a:spcBef>
              <a:spcAft>
                <a:spcPts val="0"/>
              </a:spcAft>
              <a:buNone/>
            </a:pPr>
            <a:endParaRPr/>
          </a:p>
          <a:p>
            <a:pPr marL="0" lvl="7" indent="1130300" algn="l" rtl="0">
              <a:spcBef>
                <a:spcPts val="0"/>
              </a:spcBef>
              <a:spcAft>
                <a:spcPts val="0"/>
              </a:spcAft>
              <a:buNone/>
            </a:pPr>
            <a:endParaRPr/>
          </a:p>
          <a:p>
            <a:pPr marL="0" lvl="8" indent="1282700" algn="l" rtl="0">
              <a:spcBef>
                <a:spcPts val="0"/>
              </a:spcBef>
              <a:spcAft>
                <a:spcPts val="0"/>
              </a:spcAft>
              <a:buNone/>
            </a:pPr>
            <a:endParaRPr/>
          </a:p>
        </p:txBody>
      </p:sp>
    </p:spTree>
  </p:cSld>
  <p:clrMapOvr>
    <a:masterClrMapping/>
  </p:clrMapOvr>
  <p:transition spd="med">
    <p:fade thruBlk="1"/>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627"/>
        <p:cNvGrpSpPr/>
        <p:nvPr/>
      </p:nvGrpSpPr>
      <p:grpSpPr>
        <a:xfrm>
          <a:off x="0" y="0"/>
          <a:ext cx="0" cy="0"/>
          <a:chOff x="0" y="0"/>
          <a:chExt cx="0" cy="0"/>
        </a:xfrm>
      </p:grpSpPr>
      <p:cxnSp>
        <p:nvCxnSpPr>
          <p:cNvPr id="628" name="Google Shape;628;p82"/>
          <p:cNvCxnSpPr/>
          <p:nvPr/>
        </p:nvCxnSpPr>
        <p:spPr>
          <a:xfrm>
            <a:off x="446484" y="447261"/>
            <a:ext cx="8250900" cy="0"/>
          </a:xfrm>
          <a:prstGeom prst="straightConnector1">
            <a:avLst/>
          </a:prstGeom>
          <a:noFill/>
          <a:ln>
            <a:noFill/>
          </a:ln>
        </p:spPr>
      </p:cxnSp>
      <p:cxnSp>
        <p:nvCxnSpPr>
          <p:cNvPr id="629" name="Google Shape;629;p82"/>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44"/>
        <p:cNvGrpSpPr/>
        <p:nvPr/>
      </p:nvGrpSpPr>
      <p:grpSpPr>
        <a:xfrm>
          <a:off x="0" y="0"/>
          <a:ext cx="0" cy="0"/>
          <a:chOff x="0" y="0"/>
          <a:chExt cx="0" cy="0"/>
        </a:xfrm>
      </p:grpSpPr>
      <p:pic>
        <p:nvPicPr>
          <p:cNvPr id="45" name="Google Shape;45;p9"/>
          <p:cNvPicPr preferRelativeResize="0"/>
          <p:nvPr/>
        </p:nvPicPr>
        <p:blipFill rotWithShape="1">
          <a:blip r:embed="rId2">
            <a:alphaModFix/>
          </a:blip>
          <a:srcRect/>
          <a:stretch/>
        </p:blipFill>
        <p:spPr>
          <a:xfrm>
            <a:off x="2330648" y="1095492"/>
            <a:ext cx="4473000" cy="3631800"/>
          </a:xfrm>
          <a:prstGeom prst="rect">
            <a:avLst/>
          </a:prstGeom>
          <a:noFill/>
          <a:ln>
            <a:noFill/>
          </a:ln>
        </p:spPr>
      </p:pic>
      <p:cxnSp>
        <p:nvCxnSpPr>
          <p:cNvPr id="46" name="Google Shape;46;p9"/>
          <p:cNvCxnSpPr/>
          <p:nvPr/>
        </p:nvCxnSpPr>
        <p:spPr>
          <a:xfrm>
            <a:off x="446484" y="447261"/>
            <a:ext cx="8250900" cy="0"/>
          </a:xfrm>
          <a:prstGeom prst="straightConnector1">
            <a:avLst/>
          </a:prstGeom>
          <a:noFill/>
          <a:ln>
            <a:noFill/>
          </a:ln>
        </p:spPr>
      </p:cxnSp>
      <p:cxnSp>
        <p:nvCxnSpPr>
          <p:cNvPr id="47" name="Google Shape;47;p9"/>
          <p:cNvCxnSpPr/>
          <p:nvPr/>
        </p:nvCxnSpPr>
        <p:spPr>
          <a:xfrm>
            <a:off x="446484" y="858741"/>
            <a:ext cx="8250900" cy="0"/>
          </a:xfrm>
          <a:prstGeom prst="straightConnector1">
            <a:avLst/>
          </a:prstGeom>
          <a:noFill/>
          <a:ln>
            <a:noFill/>
          </a:ln>
        </p:spPr>
      </p:cxnSp>
      <p:sp>
        <p:nvSpPr>
          <p:cNvPr id="48" name="Google Shape;48;p9"/>
          <p:cNvSpPr txBox="1">
            <a:spLocks noGrp="1"/>
          </p:cNvSpPr>
          <p:nvPr>
            <p:ph type="body" idx="1"/>
          </p:nvPr>
        </p:nvSpPr>
        <p:spPr>
          <a:xfrm>
            <a:off x="2536031" y="1270221"/>
            <a:ext cx="4098600" cy="23166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ulleted Text">
  <p:cSld name="Bulleted Text">
    <p:spTree>
      <p:nvGrpSpPr>
        <p:cNvPr id="1" name="Shape 630"/>
        <p:cNvGrpSpPr/>
        <p:nvPr/>
      </p:nvGrpSpPr>
      <p:grpSpPr>
        <a:xfrm>
          <a:off x="0" y="0"/>
          <a:ext cx="0" cy="0"/>
          <a:chOff x="0" y="0"/>
          <a:chExt cx="0" cy="0"/>
        </a:xfrm>
      </p:grpSpPr>
      <p:cxnSp>
        <p:nvCxnSpPr>
          <p:cNvPr id="631" name="Google Shape;631;p83"/>
          <p:cNvCxnSpPr/>
          <p:nvPr/>
        </p:nvCxnSpPr>
        <p:spPr>
          <a:xfrm>
            <a:off x="446484" y="447261"/>
            <a:ext cx="8250900" cy="0"/>
          </a:xfrm>
          <a:prstGeom prst="straightConnector1">
            <a:avLst/>
          </a:prstGeom>
          <a:noFill/>
          <a:ln>
            <a:noFill/>
          </a:ln>
        </p:spPr>
      </p:cxnSp>
      <p:cxnSp>
        <p:nvCxnSpPr>
          <p:cNvPr id="632" name="Google Shape;632;p83"/>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ulleted Text w/ Source">
  <p:cSld name="Bulleted Text w/ Source">
    <p:spTree>
      <p:nvGrpSpPr>
        <p:cNvPr id="1" name="Shape 633"/>
        <p:cNvGrpSpPr/>
        <p:nvPr/>
      </p:nvGrpSpPr>
      <p:grpSpPr>
        <a:xfrm>
          <a:off x="0" y="0"/>
          <a:ext cx="0" cy="0"/>
          <a:chOff x="0" y="0"/>
          <a:chExt cx="0" cy="0"/>
        </a:xfrm>
      </p:grpSpPr>
      <p:cxnSp>
        <p:nvCxnSpPr>
          <p:cNvPr id="634" name="Google Shape;634;p84"/>
          <p:cNvCxnSpPr/>
          <p:nvPr/>
        </p:nvCxnSpPr>
        <p:spPr>
          <a:xfrm>
            <a:off x="446484" y="447261"/>
            <a:ext cx="8250900" cy="0"/>
          </a:xfrm>
          <a:prstGeom prst="straightConnector1">
            <a:avLst/>
          </a:prstGeom>
          <a:noFill/>
          <a:ln>
            <a:noFill/>
          </a:ln>
        </p:spPr>
      </p:cxnSp>
      <p:cxnSp>
        <p:nvCxnSpPr>
          <p:cNvPr id="635" name="Google Shape;635;p84"/>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Non-Bulleted Text">
  <p:cSld name="Non-Bulleted Text">
    <p:spTree>
      <p:nvGrpSpPr>
        <p:cNvPr id="1" name="Shape 636"/>
        <p:cNvGrpSpPr/>
        <p:nvPr/>
      </p:nvGrpSpPr>
      <p:grpSpPr>
        <a:xfrm>
          <a:off x="0" y="0"/>
          <a:ext cx="0" cy="0"/>
          <a:chOff x="0" y="0"/>
          <a:chExt cx="0" cy="0"/>
        </a:xfrm>
      </p:grpSpPr>
      <p:cxnSp>
        <p:nvCxnSpPr>
          <p:cNvPr id="637" name="Google Shape;637;p85"/>
          <p:cNvCxnSpPr/>
          <p:nvPr/>
        </p:nvCxnSpPr>
        <p:spPr>
          <a:xfrm>
            <a:off x="446484" y="447261"/>
            <a:ext cx="8250900" cy="0"/>
          </a:xfrm>
          <a:prstGeom prst="straightConnector1">
            <a:avLst/>
          </a:prstGeom>
          <a:noFill/>
          <a:ln>
            <a:noFill/>
          </a:ln>
        </p:spPr>
      </p:cxnSp>
      <p:cxnSp>
        <p:nvCxnSpPr>
          <p:cNvPr id="638" name="Google Shape;638;p85"/>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639"/>
        <p:cNvGrpSpPr/>
        <p:nvPr/>
      </p:nvGrpSpPr>
      <p:grpSpPr>
        <a:xfrm>
          <a:off x="0" y="0"/>
          <a:ext cx="0" cy="0"/>
          <a:chOff x="0" y="0"/>
          <a:chExt cx="0" cy="0"/>
        </a:xfrm>
      </p:grpSpPr>
      <p:cxnSp>
        <p:nvCxnSpPr>
          <p:cNvPr id="640" name="Google Shape;640;p86"/>
          <p:cNvCxnSpPr/>
          <p:nvPr/>
        </p:nvCxnSpPr>
        <p:spPr>
          <a:xfrm>
            <a:off x="446484" y="447261"/>
            <a:ext cx="8250900" cy="0"/>
          </a:xfrm>
          <a:prstGeom prst="straightConnector1">
            <a:avLst/>
          </a:prstGeom>
          <a:noFill/>
          <a:ln>
            <a:noFill/>
          </a:ln>
        </p:spPr>
      </p:cxnSp>
      <p:cxnSp>
        <p:nvCxnSpPr>
          <p:cNvPr id="641" name="Google Shape;641;p86"/>
          <p:cNvCxnSpPr/>
          <p:nvPr/>
        </p:nvCxnSpPr>
        <p:spPr>
          <a:xfrm>
            <a:off x="446484" y="858741"/>
            <a:ext cx="8250900" cy="0"/>
          </a:xfrm>
          <a:prstGeom prst="straightConnector1">
            <a:avLst/>
          </a:prstGeom>
          <a:noFill/>
          <a:ln>
            <a:noFill/>
          </a:ln>
        </p:spPr>
      </p:cxnSp>
    </p:spTree>
  </p:cSld>
  <p:clrMapOvr>
    <a:masterClrMapping/>
  </p:clrMapOvr>
  <p:transition spd="med">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rgbClr val="000000"/>
        </a:solidFill>
        <a:effectLst/>
      </p:bgPr>
    </p:bg>
    <p:spTree>
      <p:nvGrpSpPr>
        <p:cNvPr id="1" name="Shape 642"/>
        <p:cNvGrpSpPr/>
        <p:nvPr/>
      </p:nvGrpSpPr>
      <p:grpSpPr>
        <a:xfrm>
          <a:off x="0" y="0"/>
          <a:ext cx="0" cy="0"/>
          <a:chOff x="0" y="0"/>
          <a:chExt cx="0" cy="0"/>
        </a:xfrm>
      </p:grpSpPr>
      <p:cxnSp>
        <p:nvCxnSpPr>
          <p:cNvPr id="643" name="Google Shape;643;p87"/>
          <p:cNvCxnSpPr/>
          <p:nvPr/>
        </p:nvCxnSpPr>
        <p:spPr>
          <a:xfrm>
            <a:off x="446484" y="447261"/>
            <a:ext cx="8250900" cy="0"/>
          </a:xfrm>
          <a:prstGeom prst="straightConnector1">
            <a:avLst/>
          </a:prstGeom>
          <a:noFill/>
          <a:ln w="12700" cap="flat" cmpd="sng">
            <a:solidFill>
              <a:srgbClr val="FFFFFF"/>
            </a:solidFill>
            <a:prstDash val="solid"/>
            <a:miter lim="8000"/>
            <a:headEnd type="none" w="sm" len="sm"/>
            <a:tailEnd type="none" w="sm" len="sm"/>
          </a:ln>
        </p:spPr>
      </p:cxnSp>
      <p:cxnSp>
        <p:nvCxnSpPr>
          <p:cNvPr id="644" name="Google Shape;644;p87"/>
          <p:cNvCxnSpPr/>
          <p:nvPr/>
        </p:nvCxnSpPr>
        <p:spPr>
          <a:xfrm>
            <a:off x="446484" y="858741"/>
            <a:ext cx="8250900" cy="0"/>
          </a:xfrm>
          <a:prstGeom prst="straightConnector1">
            <a:avLst/>
          </a:prstGeom>
          <a:noFill/>
          <a:ln w="12700" cap="flat" cmpd="sng">
            <a:solidFill>
              <a:srgbClr val="FFFFFF"/>
            </a:solidFill>
            <a:prstDash val="solid"/>
            <a:miter lim="8000"/>
            <a:headEnd type="none" w="sm" len="sm"/>
            <a:tailEnd type="none" w="sm" len="sm"/>
          </a:ln>
        </p:spPr>
      </p:cxnSp>
      <p:sp>
        <p:nvSpPr>
          <p:cNvPr id="645" name="Google Shape;645;p87"/>
          <p:cNvSpPr/>
          <p:nvPr/>
        </p:nvSpPr>
        <p:spPr>
          <a:xfrm>
            <a:off x="446484" y="1601194"/>
            <a:ext cx="8250900" cy="2683500"/>
          </a:xfrm>
          <a:prstGeom prst="rect">
            <a:avLst/>
          </a:prstGeom>
          <a:noFill/>
          <a:ln>
            <a:noFill/>
          </a:ln>
        </p:spPr>
        <p:txBody>
          <a:bodyPr spcFirstLastPara="1" wrap="square" lIns="0" tIns="0" rIns="0" bIns="0" anchor="t" anchorCtr="0">
            <a:noAutofit/>
          </a:bodyPr>
          <a:lstStyle/>
          <a:p>
            <a:pPr marL="127000" marR="0" lvl="1" indent="-12700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b="0" i="0" u="none" strike="noStrike" cap="none">
              <a:solidFill>
                <a:srgbClr val="000000"/>
              </a:solidFill>
              <a:latin typeface="Arial"/>
              <a:ea typeface="Arial"/>
              <a:cs typeface="Arial"/>
              <a:sym typeface="Arial"/>
            </a:endParaRPr>
          </a:p>
          <a:p>
            <a:pPr marL="127000" marR="0" lvl="1" indent="-12700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b="0" i="0" u="none" strike="noStrike" cap="none">
              <a:solidFill>
                <a:srgbClr val="000000"/>
              </a:solidFill>
              <a:latin typeface="Arial"/>
              <a:ea typeface="Arial"/>
              <a:cs typeface="Arial"/>
              <a:sym typeface="Arial"/>
            </a:endParaRPr>
          </a:p>
          <a:p>
            <a:pPr marL="127000" marR="0" lvl="1" indent="-12700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b="0" i="0" u="none" strike="noStrike" cap="none">
              <a:solidFill>
                <a:srgbClr val="000000"/>
              </a:solidFill>
              <a:latin typeface="Arial"/>
              <a:ea typeface="Arial"/>
              <a:cs typeface="Arial"/>
              <a:sym typeface="Arial"/>
            </a:endParaRPr>
          </a:p>
          <a:p>
            <a:pPr marL="127000" marR="0" lvl="1" indent="-12700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b="0" i="0" u="none" strike="noStrike" cap="none">
              <a:solidFill>
                <a:srgbClr val="000000"/>
              </a:solidFill>
              <a:latin typeface="Arial"/>
              <a:ea typeface="Arial"/>
              <a:cs typeface="Arial"/>
              <a:sym typeface="Arial"/>
            </a:endParaRPr>
          </a:p>
          <a:p>
            <a:pPr marL="127000" marR="0" lvl="1" indent="-12700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b="0" i="0" u="none" strike="noStrike" cap="none">
              <a:solidFill>
                <a:srgbClr val="000000"/>
              </a:solidFill>
              <a:latin typeface="Arial"/>
              <a:ea typeface="Arial"/>
              <a:cs typeface="Arial"/>
              <a:sym typeface="Arial"/>
            </a:endParaRPr>
          </a:p>
        </p:txBody>
      </p:sp>
      <p:sp>
        <p:nvSpPr>
          <p:cNvPr id="646" name="Google Shape;646;p87"/>
          <p:cNvSpPr/>
          <p:nvPr/>
        </p:nvSpPr>
        <p:spPr>
          <a:xfrm>
            <a:off x="446484" y="1601194"/>
            <a:ext cx="8250900" cy="2683500"/>
          </a:xfrm>
          <a:prstGeom prst="rect">
            <a:avLst/>
          </a:prstGeom>
          <a:noFill/>
          <a:ln>
            <a:noFill/>
          </a:ln>
        </p:spPr>
        <p:txBody>
          <a:bodyPr spcFirstLastPara="1" wrap="square" lIns="0" tIns="0" rIns="0" bIns="0" anchor="t" anchorCtr="0">
            <a:noAutofit/>
          </a:bodyPr>
          <a:lstStyle/>
          <a:p>
            <a:pPr marL="127000" marR="0" lvl="1" indent="-127000" algn="l" rtl="0">
              <a:lnSpc>
                <a:spcPct val="110000"/>
              </a:lnSpc>
              <a:spcBef>
                <a:spcPts val="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One</a:t>
            </a:r>
            <a:endParaRPr sz="1000" b="0" i="0" u="none" strike="noStrike" cap="none">
              <a:solidFill>
                <a:srgbClr val="000000"/>
              </a:solidFill>
              <a:latin typeface="Arial"/>
              <a:ea typeface="Arial"/>
              <a:cs typeface="Arial"/>
              <a:sym typeface="Arial"/>
            </a:endParaRPr>
          </a:p>
          <a:p>
            <a:pPr marL="127000" marR="0" lvl="1" indent="-12700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Two</a:t>
            </a:r>
            <a:endParaRPr sz="1000" b="0" i="0" u="none" strike="noStrike" cap="none">
              <a:solidFill>
                <a:srgbClr val="000000"/>
              </a:solidFill>
              <a:latin typeface="Arial"/>
              <a:ea typeface="Arial"/>
              <a:cs typeface="Arial"/>
              <a:sym typeface="Arial"/>
            </a:endParaRPr>
          </a:p>
          <a:p>
            <a:pPr marL="127000" marR="0" lvl="1" indent="-12700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Three</a:t>
            </a:r>
            <a:endParaRPr sz="1000" b="0" i="0" u="none" strike="noStrike" cap="none">
              <a:solidFill>
                <a:srgbClr val="000000"/>
              </a:solidFill>
              <a:latin typeface="Arial"/>
              <a:ea typeface="Arial"/>
              <a:cs typeface="Arial"/>
              <a:sym typeface="Arial"/>
            </a:endParaRPr>
          </a:p>
          <a:p>
            <a:pPr marL="127000" marR="0" lvl="1" indent="-12700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Four</a:t>
            </a:r>
            <a:endParaRPr sz="1000" b="0" i="0" u="none" strike="noStrike" cap="none">
              <a:solidFill>
                <a:srgbClr val="000000"/>
              </a:solidFill>
              <a:latin typeface="Arial"/>
              <a:ea typeface="Arial"/>
              <a:cs typeface="Arial"/>
              <a:sym typeface="Arial"/>
            </a:endParaRPr>
          </a:p>
          <a:p>
            <a:pPr marL="127000" marR="0" lvl="1" indent="-127000" algn="l" rtl="0">
              <a:lnSpc>
                <a:spcPct val="110000"/>
              </a:lnSpc>
              <a:spcBef>
                <a:spcPts val="300"/>
              </a:spcBef>
              <a:spcAft>
                <a:spcPts val="0"/>
              </a:spcAft>
              <a:buClr>
                <a:srgbClr val="000000"/>
              </a:buClr>
              <a:buSzPts val="1500"/>
              <a:buFont typeface="Merriweather Sans"/>
              <a:buChar char="‣"/>
            </a:pPr>
            <a:r>
              <a:rPr lang="en" sz="1800" b="0" i="0" u="none" strike="noStrike" cap="none">
                <a:solidFill>
                  <a:srgbClr val="000000"/>
                </a:solidFill>
                <a:latin typeface="Arial"/>
                <a:ea typeface="Arial"/>
                <a:cs typeface="Arial"/>
                <a:sym typeface="Arial"/>
              </a:rPr>
              <a:t>Body Level Five</a:t>
            </a:r>
            <a:endParaRPr sz="10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 Black">
  <p:cSld name="Title - Black">
    <p:bg>
      <p:bgPr>
        <a:solidFill>
          <a:srgbClr val="000000"/>
        </a:solidFill>
        <a:effectLst/>
      </p:bgPr>
    </p:bg>
    <p:spTree>
      <p:nvGrpSpPr>
        <p:cNvPr id="1" name="Shape 647"/>
        <p:cNvGrpSpPr/>
        <p:nvPr/>
      </p:nvGrpSpPr>
      <p:grpSpPr>
        <a:xfrm>
          <a:off x="0" y="0"/>
          <a:ext cx="0" cy="0"/>
          <a:chOff x="0" y="0"/>
          <a:chExt cx="0" cy="0"/>
        </a:xfrm>
      </p:grpSpPr>
      <p:sp>
        <p:nvSpPr>
          <p:cNvPr id="648" name="Google Shape;648;p88"/>
          <p:cNvSpPr txBox="1">
            <a:spLocks noGrp="1"/>
          </p:cNvSpPr>
          <p:nvPr>
            <p:ph type="ctrTitle"/>
          </p:nvPr>
        </p:nvSpPr>
        <p:spPr>
          <a:xfrm>
            <a:off x="302518" y="548200"/>
            <a:ext cx="8311800" cy="1852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R="0" lvl="0" algn="l" rtl="0">
              <a:lnSpc>
                <a:spcPct val="92592"/>
              </a:lnSpc>
              <a:spcBef>
                <a:spcPts val="0"/>
              </a:spcBef>
              <a:spcAft>
                <a:spcPts val="0"/>
              </a:spcAft>
              <a:buClr>
                <a:srgbClr val="F3F3F3"/>
              </a:buClr>
              <a:buSzPts val="1000"/>
              <a:buFont typeface="Oswald"/>
              <a:buNone/>
              <a:defRPr sz="4800" b="1" i="0" u="none" strike="noStrike" cap="none">
                <a:solidFill>
                  <a:srgbClr val="F3F3F3"/>
                </a:solidFill>
                <a:latin typeface="Oswald"/>
                <a:ea typeface="Oswald"/>
                <a:cs typeface="Oswald"/>
                <a:sym typeface="Oswald"/>
              </a:defRPr>
            </a:lvl1pPr>
            <a:lvl2pPr marR="0" lvl="1" algn="l" rtl="0">
              <a:lnSpc>
                <a:spcPct val="92592"/>
              </a:lnSpc>
              <a:spcBef>
                <a:spcPts val="0"/>
              </a:spcBef>
              <a:spcAft>
                <a:spcPts val="0"/>
              </a:spcAft>
              <a:buClr>
                <a:srgbClr val="000000"/>
              </a:buClr>
              <a:buSzPts val="1000"/>
              <a:buFont typeface="Arial"/>
              <a:buNone/>
              <a:defRPr sz="4800" b="0" i="0" u="none" strike="noStrike" cap="none">
                <a:solidFill>
                  <a:srgbClr val="000000"/>
                </a:solidFill>
                <a:latin typeface="Oswald"/>
                <a:ea typeface="Oswald"/>
                <a:cs typeface="Oswald"/>
                <a:sym typeface="Oswald"/>
              </a:defRPr>
            </a:lvl2pPr>
            <a:lvl3pPr marR="0" lvl="2" algn="l" rtl="0">
              <a:lnSpc>
                <a:spcPct val="92592"/>
              </a:lnSpc>
              <a:spcBef>
                <a:spcPts val="0"/>
              </a:spcBef>
              <a:spcAft>
                <a:spcPts val="0"/>
              </a:spcAft>
              <a:buClr>
                <a:srgbClr val="000000"/>
              </a:buClr>
              <a:buSzPts val="1000"/>
              <a:buFont typeface="Arial"/>
              <a:buNone/>
              <a:defRPr sz="4800" b="0" i="0" u="none" strike="noStrike" cap="none">
                <a:solidFill>
                  <a:srgbClr val="000000"/>
                </a:solidFill>
                <a:latin typeface="Oswald"/>
                <a:ea typeface="Oswald"/>
                <a:cs typeface="Oswald"/>
                <a:sym typeface="Oswald"/>
              </a:defRPr>
            </a:lvl3pPr>
            <a:lvl4pPr marR="0" lvl="3" algn="l" rtl="0">
              <a:lnSpc>
                <a:spcPct val="92592"/>
              </a:lnSpc>
              <a:spcBef>
                <a:spcPts val="0"/>
              </a:spcBef>
              <a:spcAft>
                <a:spcPts val="0"/>
              </a:spcAft>
              <a:buClr>
                <a:srgbClr val="000000"/>
              </a:buClr>
              <a:buSzPts val="1000"/>
              <a:buFont typeface="Arial"/>
              <a:buNone/>
              <a:defRPr sz="4800" b="0" i="0" u="none" strike="noStrike" cap="none">
                <a:solidFill>
                  <a:srgbClr val="000000"/>
                </a:solidFill>
                <a:latin typeface="Oswald"/>
                <a:ea typeface="Oswald"/>
                <a:cs typeface="Oswald"/>
                <a:sym typeface="Oswald"/>
              </a:defRPr>
            </a:lvl4pPr>
            <a:lvl5pPr marR="0" lvl="4" algn="l" rtl="0">
              <a:lnSpc>
                <a:spcPct val="92592"/>
              </a:lnSpc>
              <a:spcBef>
                <a:spcPts val="0"/>
              </a:spcBef>
              <a:spcAft>
                <a:spcPts val="0"/>
              </a:spcAft>
              <a:buClr>
                <a:srgbClr val="000000"/>
              </a:buClr>
              <a:buSzPts val="1000"/>
              <a:buFont typeface="Arial"/>
              <a:buNone/>
              <a:defRPr sz="4800" b="0" i="0" u="none" strike="noStrike" cap="none">
                <a:solidFill>
                  <a:srgbClr val="000000"/>
                </a:solidFill>
                <a:latin typeface="Oswald"/>
                <a:ea typeface="Oswald"/>
                <a:cs typeface="Oswald"/>
                <a:sym typeface="Oswald"/>
              </a:defRPr>
            </a:lvl5pPr>
            <a:lvl6pPr marR="0" lvl="5" algn="l" rtl="0">
              <a:lnSpc>
                <a:spcPct val="92592"/>
              </a:lnSpc>
              <a:spcBef>
                <a:spcPts val="0"/>
              </a:spcBef>
              <a:spcAft>
                <a:spcPts val="0"/>
              </a:spcAft>
              <a:buClr>
                <a:srgbClr val="000000"/>
              </a:buClr>
              <a:buSzPts val="1000"/>
              <a:buFont typeface="Arial"/>
              <a:buNone/>
              <a:defRPr sz="4800" b="0" i="0" u="none" strike="noStrike" cap="none">
                <a:solidFill>
                  <a:srgbClr val="000000"/>
                </a:solidFill>
                <a:latin typeface="Oswald"/>
                <a:ea typeface="Oswald"/>
                <a:cs typeface="Oswald"/>
                <a:sym typeface="Oswald"/>
              </a:defRPr>
            </a:lvl6pPr>
            <a:lvl7pPr marR="0" lvl="6" algn="l" rtl="0">
              <a:lnSpc>
                <a:spcPct val="92592"/>
              </a:lnSpc>
              <a:spcBef>
                <a:spcPts val="0"/>
              </a:spcBef>
              <a:spcAft>
                <a:spcPts val="0"/>
              </a:spcAft>
              <a:buClr>
                <a:srgbClr val="000000"/>
              </a:buClr>
              <a:buSzPts val="1000"/>
              <a:buFont typeface="Arial"/>
              <a:buNone/>
              <a:defRPr sz="4800" b="0" i="0" u="none" strike="noStrike" cap="none">
                <a:solidFill>
                  <a:srgbClr val="000000"/>
                </a:solidFill>
                <a:latin typeface="Oswald"/>
                <a:ea typeface="Oswald"/>
                <a:cs typeface="Oswald"/>
                <a:sym typeface="Oswald"/>
              </a:defRPr>
            </a:lvl7pPr>
            <a:lvl8pPr marR="0" lvl="7" algn="l" rtl="0">
              <a:lnSpc>
                <a:spcPct val="92592"/>
              </a:lnSpc>
              <a:spcBef>
                <a:spcPts val="0"/>
              </a:spcBef>
              <a:spcAft>
                <a:spcPts val="0"/>
              </a:spcAft>
              <a:buClr>
                <a:srgbClr val="000000"/>
              </a:buClr>
              <a:buSzPts val="1000"/>
              <a:buFont typeface="Arial"/>
              <a:buNone/>
              <a:defRPr sz="4800" b="0" i="0" u="none" strike="noStrike" cap="none">
                <a:solidFill>
                  <a:srgbClr val="000000"/>
                </a:solidFill>
                <a:latin typeface="Oswald"/>
                <a:ea typeface="Oswald"/>
                <a:cs typeface="Oswald"/>
                <a:sym typeface="Oswald"/>
              </a:defRPr>
            </a:lvl8pPr>
            <a:lvl9pPr marR="0" lvl="8" algn="l" rtl="0">
              <a:lnSpc>
                <a:spcPct val="92592"/>
              </a:lnSpc>
              <a:spcBef>
                <a:spcPts val="0"/>
              </a:spcBef>
              <a:spcAft>
                <a:spcPts val="0"/>
              </a:spcAft>
              <a:buClr>
                <a:srgbClr val="000000"/>
              </a:buClr>
              <a:buSzPts val="1000"/>
              <a:buFont typeface="Arial"/>
              <a:buNone/>
              <a:defRPr sz="4800" b="0" i="0" u="none" strike="noStrike" cap="none">
                <a:solidFill>
                  <a:srgbClr val="000000"/>
                </a:solidFill>
                <a:latin typeface="Oswald"/>
                <a:ea typeface="Oswald"/>
                <a:cs typeface="Oswald"/>
                <a:sym typeface="Oswald"/>
              </a:defRPr>
            </a:lvl9pPr>
          </a:lstStyle>
          <a:p>
            <a:endParaRPr/>
          </a:p>
        </p:txBody>
      </p:sp>
      <p:sp>
        <p:nvSpPr>
          <p:cNvPr id="649" name="Google Shape;649;p88"/>
          <p:cNvSpPr/>
          <p:nvPr/>
        </p:nvSpPr>
        <p:spPr>
          <a:xfrm>
            <a:off x="416100" y="349375"/>
            <a:ext cx="8272800" cy="130800"/>
          </a:xfrm>
          <a:prstGeom prst="rect">
            <a:avLst/>
          </a:prstGeom>
          <a:solidFill>
            <a:srgbClr val="FFFFFF"/>
          </a:solidFill>
          <a:ln>
            <a:noFill/>
          </a:ln>
        </p:spPr>
        <p:txBody>
          <a:bodyPr spcFirstLastPara="1" wrap="square" lIns="91325" tIns="91325" rIns="91325" bIns="91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88"/>
          <p:cNvSpPr txBox="1"/>
          <p:nvPr/>
        </p:nvSpPr>
        <p:spPr>
          <a:xfrm>
            <a:off x="302518" y="4765159"/>
            <a:ext cx="8407500" cy="203700"/>
          </a:xfrm>
          <a:prstGeom prst="rect">
            <a:avLst/>
          </a:prstGeom>
          <a:solidFill>
            <a:srgbClr val="000000"/>
          </a:solidFill>
          <a:ln>
            <a:noFill/>
          </a:ln>
        </p:spPr>
        <p:txBody>
          <a:bodyPr spcFirstLastPara="1" wrap="square" lIns="91325" tIns="91325" rIns="91325" bIns="91325" anchor="t" anchorCtr="0">
            <a:noAutofit/>
          </a:bodyPr>
          <a:lstStyle/>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GENERAL ASSEMBLY	</a:t>
            </a:r>
            <a:endParaRPr sz="1000" b="0" i="0" u="none" strike="noStrike" cap="none">
              <a:solidFill>
                <a:srgbClr val="000000"/>
              </a:solidFill>
              <a:latin typeface="Arial"/>
              <a:ea typeface="Arial"/>
              <a:cs typeface="Arial"/>
              <a:sym typeface="Arial"/>
            </a:endParaRPr>
          </a:p>
        </p:txBody>
      </p:sp>
      <p:cxnSp>
        <p:nvCxnSpPr>
          <p:cNvPr id="651" name="Google Shape;651;p88"/>
          <p:cNvCxnSpPr/>
          <p:nvPr/>
        </p:nvCxnSpPr>
        <p:spPr>
          <a:xfrm>
            <a:off x="368200" y="4736806"/>
            <a:ext cx="8311800" cy="0"/>
          </a:xfrm>
          <a:prstGeom prst="straightConnector1">
            <a:avLst/>
          </a:prstGeom>
          <a:noFill/>
          <a:ln w="9525" cap="flat" cmpd="sng">
            <a:solidFill>
              <a:srgbClr val="FFFFFF"/>
            </a:solidFill>
            <a:prstDash val="solid"/>
            <a:round/>
            <a:headEnd type="none" w="sm" len="sm"/>
            <a:tailEnd type="none" w="sm" len="sm"/>
          </a:ln>
        </p:spPr>
      </p:cxnSp>
      <p:pic>
        <p:nvPicPr>
          <p:cNvPr id="652" name="Google Shape;652;p88"/>
          <p:cNvPicPr preferRelativeResize="0"/>
          <p:nvPr/>
        </p:nvPicPr>
        <p:blipFill rotWithShape="1">
          <a:blip r:embed="rId2">
            <a:alphaModFix/>
          </a:blip>
          <a:srcRect/>
          <a:stretch/>
        </p:blipFill>
        <p:spPr>
          <a:xfrm>
            <a:off x="8469250" y="4793524"/>
            <a:ext cx="210300" cy="210000"/>
          </a:xfrm>
          <a:prstGeom prst="rect">
            <a:avLst/>
          </a:prstGeom>
          <a:noFill/>
          <a:ln>
            <a:noFill/>
          </a:ln>
        </p:spPr>
      </p:pic>
    </p:spTree>
  </p:cSld>
  <p:clrMapOvr>
    <a:masterClrMapping/>
  </p:clrMapOvr>
  <p:transition spd="med">
    <p:fade thruBlk="1"/>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Divder Rev">
  <p:cSld name="Divder Rev">
    <p:bg>
      <p:bgPr>
        <a:solidFill>
          <a:srgbClr val="000000"/>
        </a:solidFill>
        <a:effectLst/>
      </p:bgPr>
    </p:bg>
    <p:spTree>
      <p:nvGrpSpPr>
        <p:cNvPr id="1" name="Shape 661"/>
        <p:cNvGrpSpPr/>
        <p:nvPr/>
      </p:nvGrpSpPr>
      <p:grpSpPr>
        <a:xfrm>
          <a:off x="0" y="0"/>
          <a:ext cx="0" cy="0"/>
          <a:chOff x="0" y="0"/>
          <a:chExt cx="0" cy="0"/>
        </a:xfrm>
      </p:grpSpPr>
      <p:cxnSp>
        <p:nvCxnSpPr>
          <p:cNvPr id="662" name="Google Shape;662;p90"/>
          <p:cNvCxnSpPr/>
          <p:nvPr/>
        </p:nvCxnSpPr>
        <p:spPr>
          <a:xfrm>
            <a:off x="446484" y="447261"/>
            <a:ext cx="8250900" cy="0"/>
          </a:xfrm>
          <a:prstGeom prst="straightConnector1">
            <a:avLst/>
          </a:prstGeom>
          <a:noFill/>
          <a:ln w="12700" cap="flat" cmpd="sng">
            <a:solidFill>
              <a:srgbClr val="FFFFFF"/>
            </a:solidFill>
            <a:prstDash val="solid"/>
            <a:miter lim="8000"/>
            <a:headEnd type="none" w="sm" len="sm"/>
            <a:tailEnd type="none" w="sm" len="sm"/>
          </a:ln>
        </p:spPr>
      </p:cxnSp>
      <p:cxnSp>
        <p:nvCxnSpPr>
          <p:cNvPr id="663" name="Google Shape;663;p90"/>
          <p:cNvCxnSpPr/>
          <p:nvPr/>
        </p:nvCxnSpPr>
        <p:spPr>
          <a:xfrm>
            <a:off x="446484" y="858741"/>
            <a:ext cx="8250900" cy="0"/>
          </a:xfrm>
          <a:prstGeom prst="straightConnector1">
            <a:avLst/>
          </a:prstGeom>
          <a:noFill/>
          <a:ln w="12700" cap="flat" cmpd="sng">
            <a:solidFill>
              <a:srgbClr val="FFFFFF"/>
            </a:solidFill>
            <a:prstDash val="solid"/>
            <a:miter lim="8000"/>
            <a:headEnd type="none" w="sm" len="sm"/>
            <a:tailEnd type="none" w="sm" len="sm"/>
          </a:ln>
        </p:spPr>
      </p:cxnSp>
    </p:spTree>
  </p:cSld>
  <p:clrMapOvr>
    <a:masterClrMapping/>
  </p:clrMapOvr>
  <p:transition spd="med">
    <p:fade thruBlk="1"/>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664"/>
        <p:cNvGrpSpPr/>
        <p:nvPr/>
      </p:nvGrpSpPr>
      <p:grpSpPr>
        <a:xfrm>
          <a:off x="0" y="0"/>
          <a:ext cx="0" cy="0"/>
          <a:chOff x="0" y="0"/>
          <a:chExt cx="0" cy="0"/>
        </a:xfrm>
      </p:grpSpPr>
      <p:sp>
        <p:nvSpPr>
          <p:cNvPr id="665" name="Google Shape;665;p91"/>
          <p:cNvSpPr txBox="1">
            <a:spLocks noGrp="1"/>
          </p:cNvSpPr>
          <p:nvPr>
            <p:ph type="title"/>
          </p:nvPr>
        </p:nvSpPr>
        <p:spPr>
          <a:xfrm>
            <a:off x="446484" y="1037645"/>
            <a:ext cx="8250900" cy="501000"/>
          </a:xfrm>
          <a:prstGeom prst="rect">
            <a:avLst/>
          </a:prstGeom>
          <a:noFill/>
          <a:ln>
            <a:noFill/>
          </a:ln>
        </p:spPr>
        <p:txBody>
          <a:bodyPr spcFirstLastPara="1" wrap="square" lIns="91425" tIns="91425" rIns="91425" bIns="91425" anchor="t" anchorCtr="0"/>
          <a:lstStyle>
            <a:lvl1pPr marR="0" lvl="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R="0" lvl="1"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
        <p:nvSpPr>
          <p:cNvPr id="666" name="Google Shape;666;p91"/>
          <p:cNvSpPr txBox="1">
            <a:spLocks noGrp="1"/>
          </p:cNvSpPr>
          <p:nvPr>
            <p:ph type="body" idx="1"/>
          </p:nvPr>
        </p:nvSpPr>
        <p:spPr>
          <a:xfrm>
            <a:off x="444414" y="1699591"/>
            <a:ext cx="8250900" cy="26835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type="tx">
  <p:cSld name="TITLE_AND_BODY">
    <p:bg>
      <p:bgPr>
        <a:solidFill>
          <a:srgbClr val="000000"/>
        </a:solidFill>
        <a:effectLst/>
      </p:bgPr>
    </p:bg>
    <p:spTree>
      <p:nvGrpSpPr>
        <p:cNvPr id="1" name="Shape 667"/>
        <p:cNvGrpSpPr/>
        <p:nvPr/>
      </p:nvGrpSpPr>
      <p:grpSpPr>
        <a:xfrm>
          <a:off x="0" y="0"/>
          <a:ext cx="0" cy="0"/>
          <a:chOff x="0" y="0"/>
          <a:chExt cx="0" cy="0"/>
        </a:xfrm>
      </p:grpSpPr>
      <p:cxnSp>
        <p:nvCxnSpPr>
          <p:cNvPr id="668" name="Google Shape;668;p92"/>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669" name="Google Shape;669;p92"/>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pic>
        <p:nvPicPr>
          <p:cNvPr id="670" name="Google Shape;670;p92"/>
          <p:cNvPicPr preferRelativeResize="0"/>
          <p:nvPr/>
        </p:nvPicPr>
        <p:blipFill rotWithShape="1">
          <a:blip r:embed="rId2">
            <a:alphaModFix/>
          </a:blip>
          <a:srcRect/>
          <a:stretch/>
        </p:blipFill>
        <p:spPr>
          <a:xfrm>
            <a:off x="446484" y="536713"/>
            <a:ext cx="1991100" cy="214800"/>
          </a:xfrm>
          <a:prstGeom prst="rect">
            <a:avLst/>
          </a:prstGeom>
          <a:noFill/>
          <a:ln>
            <a:noFill/>
          </a:ln>
        </p:spPr>
      </p:pic>
      <p:pic>
        <p:nvPicPr>
          <p:cNvPr id="671" name="Google Shape;671;p92"/>
          <p:cNvPicPr preferRelativeResize="0"/>
          <p:nvPr/>
        </p:nvPicPr>
        <p:blipFill rotWithShape="1">
          <a:blip r:embed="rId2">
            <a:alphaModFix/>
          </a:blip>
          <a:srcRect r="88028" b="-21431"/>
          <a:stretch/>
        </p:blipFill>
        <p:spPr>
          <a:xfrm>
            <a:off x="8471510" y="4806670"/>
            <a:ext cx="238500" cy="260700"/>
          </a:xfrm>
          <a:prstGeom prst="rect">
            <a:avLst/>
          </a:prstGeom>
          <a:noFill/>
          <a:ln>
            <a:noFill/>
          </a:ln>
        </p:spPr>
      </p:pic>
      <p:sp>
        <p:nvSpPr>
          <p:cNvPr id="672" name="Google Shape;672;p92"/>
          <p:cNvSpPr txBox="1"/>
          <p:nvPr/>
        </p:nvSpPr>
        <p:spPr>
          <a:xfrm>
            <a:off x="272500" y="4755071"/>
            <a:ext cx="8407500" cy="291300"/>
          </a:xfrm>
          <a:prstGeom prst="rect">
            <a:avLst/>
          </a:prstGeom>
          <a:noFill/>
          <a:ln>
            <a:noFill/>
          </a:ln>
        </p:spPr>
        <p:txBody>
          <a:bodyPr spcFirstLastPara="1" wrap="square" lIns="91325" tIns="91325" rIns="91325" bIns="91325" anchor="t" anchorCtr="0">
            <a:noAutofit/>
          </a:bodyPr>
          <a:lstStyle/>
          <a:p>
            <a:pPr marL="0" marR="0" lvl="0" indent="0" algn="l" rtl="0">
              <a:lnSpc>
                <a:spcPct val="100000"/>
              </a:lnSpc>
              <a:spcBef>
                <a:spcPts val="0"/>
              </a:spcBef>
              <a:spcAft>
                <a:spcPts val="0"/>
              </a:spcAft>
              <a:buClr>
                <a:schemeClr val="lt1"/>
              </a:buClr>
              <a:buSzPts val="800"/>
              <a:buFont typeface="Helvetica Neue"/>
              <a:buNone/>
            </a:pPr>
            <a:r>
              <a:rPr lang="en" sz="800" b="1" i="0" u="none" strike="noStrike" cap="none">
                <a:solidFill>
                  <a:schemeClr val="lt1"/>
                </a:solidFill>
                <a:latin typeface="Helvetica Neue"/>
                <a:ea typeface="Helvetica Neue"/>
                <a:cs typeface="Helvetica Neue"/>
                <a:sym typeface="Helvetica Neue"/>
              </a:rPr>
              <a:t>GENERAL ASSEMBLY	</a:t>
            </a:r>
            <a:endParaRPr sz="1000" b="0" i="0" u="none" strike="noStrike" cap="none">
              <a:solidFill>
                <a:srgbClr val="000000"/>
              </a:solidFill>
              <a:latin typeface="Arial"/>
              <a:ea typeface="Arial"/>
              <a:cs typeface="Arial"/>
              <a:sym typeface="Arial"/>
            </a:endParaRPr>
          </a:p>
        </p:txBody>
      </p:sp>
      <p:cxnSp>
        <p:nvCxnSpPr>
          <p:cNvPr id="673" name="Google Shape;673;p92"/>
          <p:cNvCxnSpPr/>
          <p:nvPr/>
        </p:nvCxnSpPr>
        <p:spPr>
          <a:xfrm>
            <a:off x="368200" y="4736806"/>
            <a:ext cx="8311800" cy="0"/>
          </a:xfrm>
          <a:prstGeom prst="straightConnector1">
            <a:avLst/>
          </a:prstGeom>
          <a:noFill/>
          <a:ln w="9525" cap="flat" cmpd="sng">
            <a:solidFill>
              <a:schemeClr val="lt1"/>
            </a:solidFill>
            <a:prstDash val="solid"/>
            <a:round/>
            <a:headEnd type="none" w="sm" len="sm"/>
            <a:tailEnd type="none" w="sm" len="sm"/>
          </a:ln>
        </p:spPr>
      </p:cxnSp>
    </p:spTree>
  </p:cSld>
  <p:clrMapOvr>
    <a:masterClrMapping/>
  </p:clrMapOvr>
  <p:transition spd="med">
    <p:fade thruBlk="1"/>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hapter">
  <p:cSld name="Chapter">
    <p:bg>
      <p:bgPr>
        <a:solidFill>
          <a:srgbClr val="1EC9C6"/>
        </a:solidFill>
        <a:effectLst/>
      </p:bgPr>
    </p:bg>
    <p:spTree>
      <p:nvGrpSpPr>
        <p:cNvPr id="1" name="Shape 674"/>
        <p:cNvGrpSpPr/>
        <p:nvPr/>
      </p:nvGrpSpPr>
      <p:grpSpPr>
        <a:xfrm>
          <a:off x="0" y="0"/>
          <a:ext cx="0" cy="0"/>
          <a:chOff x="0" y="0"/>
          <a:chExt cx="0" cy="0"/>
        </a:xfrm>
      </p:grpSpPr>
      <p:cxnSp>
        <p:nvCxnSpPr>
          <p:cNvPr id="675" name="Google Shape;675;p93"/>
          <p:cNvCxnSpPr/>
          <p:nvPr/>
        </p:nvCxnSpPr>
        <p:spPr>
          <a:xfrm>
            <a:off x="446484" y="447261"/>
            <a:ext cx="8250900" cy="0"/>
          </a:xfrm>
          <a:prstGeom prst="straightConnector1">
            <a:avLst/>
          </a:prstGeom>
          <a:noFill/>
          <a:ln w="9525" cap="flat" cmpd="sng">
            <a:solidFill>
              <a:srgbClr val="FFFFFF"/>
            </a:solidFill>
            <a:prstDash val="solid"/>
            <a:miter lim="8000"/>
            <a:headEnd type="none" w="sm" len="sm"/>
            <a:tailEnd type="none" w="sm" len="sm"/>
          </a:ln>
        </p:spPr>
      </p:cxnSp>
      <p:cxnSp>
        <p:nvCxnSpPr>
          <p:cNvPr id="676" name="Google Shape;676;p93"/>
          <p:cNvCxnSpPr/>
          <p:nvPr/>
        </p:nvCxnSpPr>
        <p:spPr>
          <a:xfrm>
            <a:off x="446484" y="858741"/>
            <a:ext cx="8250900" cy="0"/>
          </a:xfrm>
          <a:prstGeom prst="straightConnector1">
            <a:avLst/>
          </a:prstGeom>
          <a:noFill/>
          <a:ln w="9525" cap="flat" cmpd="sng">
            <a:solidFill>
              <a:srgbClr val="FFFFFF"/>
            </a:solidFill>
            <a:prstDash val="solid"/>
            <a:miter lim="8000"/>
            <a:headEnd type="none" w="sm" len="sm"/>
            <a:tailEnd type="none" w="sm" len="sm"/>
          </a:ln>
        </p:spPr>
      </p:cxnSp>
    </p:spTree>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49"/>
        <p:cNvGrpSpPr/>
        <p:nvPr/>
      </p:nvGrpSpPr>
      <p:grpSpPr>
        <a:xfrm>
          <a:off x="0" y="0"/>
          <a:ext cx="0" cy="0"/>
          <a:chOff x="0" y="0"/>
          <a:chExt cx="0" cy="0"/>
        </a:xfrm>
      </p:grpSpPr>
      <p:pic>
        <p:nvPicPr>
          <p:cNvPr id="50" name="Google Shape;50;p10"/>
          <p:cNvPicPr preferRelativeResize="0"/>
          <p:nvPr/>
        </p:nvPicPr>
        <p:blipFill rotWithShape="1">
          <a:blip r:embed="rId2">
            <a:alphaModFix/>
          </a:blip>
          <a:srcRect/>
          <a:stretch/>
        </p:blipFill>
        <p:spPr>
          <a:xfrm>
            <a:off x="1965088" y="1096067"/>
            <a:ext cx="5153100" cy="3612300"/>
          </a:xfrm>
          <a:prstGeom prst="rect">
            <a:avLst/>
          </a:prstGeom>
          <a:noFill/>
          <a:ln>
            <a:noFill/>
          </a:ln>
        </p:spPr>
      </p:pic>
      <p:cxnSp>
        <p:nvCxnSpPr>
          <p:cNvPr id="51" name="Google Shape;51;p10"/>
          <p:cNvCxnSpPr/>
          <p:nvPr/>
        </p:nvCxnSpPr>
        <p:spPr>
          <a:xfrm>
            <a:off x="446484" y="447261"/>
            <a:ext cx="8250900" cy="0"/>
          </a:xfrm>
          <a:prstGeom prst="straightConnector1">
            <a:avLst/>
          </a:prstGeom>
          <a:noFill/>
          <a:ln>
            <a:noFill/>
          </a:ln>
        </p:spPr>
      </p:cxnSp>
      <p:cxnSp>
        <p:nvCxnSpPr>
          <p:cNvPr id="52" name="Google Shape;52;p10"/>
          <p:cNvCxnSpPr/>
          <p:nvPr/>
        </p:nvCxnSpPr>
        <p:spPr>
          <a:xfrm>
            <a:off x="446484" y="858741"/>
            <a:ext cx="8250900" cy="0"/>
          </a:xfrm>
          <a:prstGeom prst="straightConnector1">
            <a:avLst/>
          </a:prstGeom>
          <a:noFill/>
          <a:ln>
            <a:noFill/>
          </a:ln>
        </p:spPr>
      </p:cxnSp>
      <p:sp>
        <p:nvSpPr>
          <p:cNvPr id="53" name="Google Shape;53;p10"/>
          <p:cNvSpPr txBox="1">
            <a:spLocks noGrp="1"/>
          </p:cNvSpPr>
          <p:nvPr>
            <p:ph type="body" idx="1"/>
          </p:nvPr>
        </p:nvSpPr>
        <p:spPr>
          <a:xfrm>
            <a:off x="2643188" y="1297057"/>
            <a:ext cx="3830700" cy="2388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Body Copy">
  <p:cSld name="Body Copy">
    <p:spTree>
      <p:nvGrpSpPr>
        <p:cNvPr id="1" name="Shape 677"/>
        <p:cNvGrpSpPr/>
        <p:nvPr/>
      </p:nvGrpSpPr>
      <p:grpSpPr>
        <a:xfrm>
          <a:off x="0" y="0"/>
          <a:ext cx="0" cy="0"/>
          <a:chOff x="0" y="0"/>
          <a:chExt cx="0" cy="0"/>
        </a:xfrm>
      </p:grpSpPr>
      <p:sp>
        <p:nvSpPr>
          <p:cNvPr id="678" name="Google Shape;678;p94"/>
          <p:cNvSpPr txBox="1">
            <a:spLocks noGrp="1"/>
          </p:cNvSpPr>
          <p:nvPr>
            <p:ph type="title"/>
          </p:nvPr>
        </p:nvSpPr>
        <p:spPr>
          <a:xfrm>
            <a:off x="320275" y="517576"/>
            <a:ext cx="8407500" cy="459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R="0" lvl="0" algn="l" rtl="0">
              <a:lnSpc>
                <a:spcPct val="92592"/>
              </a:lnSpc>
              <a:spcBef>
                <a:spcPts val="0"/>
              </a:spcBef>
              <a:spcAft>
                <a:spcPts val="0"/>
              </a:spcAft>
              <a:buClr>
                <a:srgbClr val="000000"/>
              </a:buClr>
              <a:buSzPts val="1000"/>
              <a:buFont typeface="Helvetica Neue"/>
              <a:buNone/>
              <a:defRPr sz="1000" b="1" i="0" u="none" strike="noStrike" cap="none">
                <a:solidFill>
                  <a:srgbClr val="000000"/>
                </a:solidFill>
                <a:latin typeface="Helvetica Neue"/>
                <a:ea typeface="Helvetica Neue"/>
                <a:cs typeface="Helvetica Neue"/>
                <a:sym typeface="Helvetica Neue"/>
              </a:defRPr>
            </a:lvl1pPr>
            <a:lvl2pPr marR="0" lvl="1"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
        <p:nvSpPr>
          <p:cNvPr id="679" name="Google Shape;679;p94"/>
          <p:cNvSpPr txBox="1">
            <a:spLocks noGrp="1"/>
          </p:cNvSpPr>
          <p:nvPr>
            <p:ph type="subTitle" idx="1"/>
          </p:nvPr>
        </p:nvSpPr>
        <p:spPr>
          <a:xfrm>
            <a:off x="320275" y="941001"/>
            <a:ext cx="8362200" cy="37755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000"/>
              <a:buFont typeface="Merriweather Sans"/>
              <a:buNone/>
              <a:defRPr sz="1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Merriweather Sans"/>
              <a:buNone/>
              <a:defRPr sz="1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Merriweather Sans"/>
              <a:buNone/>
              <a:defRPr sz="1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Merriweather Sans"/>
              <a:buNone/>
              <a:defRPr sz="1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ulleted List">
  <p:cSld name="Bulleted List">
    <p:spTree>
      <p:nvGrpSpPr>
        <p:cNvPr id="1" name="Shape 680"/>
        <p:cNvGrpSpPr/>
        <p:nvPr/>
      </p:nvGrpSpPr>
      <p:grpSpPr>
        <a:xfrm>
          <a:off x="0" y="0"/>
          <a:ext cx="0" cy="0"/>
          <a:chOff x="0" y="0"/>
          <a:chExt cx="0" cy="0"/>
        </a:xfrm>
      </p:grpSpPr>
      <p:sp>
        <p:nvSpPr>
          <p:cNvPr id="681" name="Google Shape;681;p95"/>
          <p:cNvSpPr txBox="1">
            <a:spLocks noGrp="1"/>
          </p:cNvSpPr>
          <p:nvPr>
            <p:ph type="title"/>
          </p:nvPr>
        </p:nvSpPr>
        <p:spPr>
          <a:xfrm>
            <a:off x="320275" y="517576"/>
            <a:ext cx="8407500" cy="459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R="0" lvl="0" algn="l" rtl="0">
              <a:lnSpc>
                <a:spcPct val="92592"/>
              </a:lnSpc>
              <a:spcBef>
                <a:spcPts val="0"/>
              </a:spcBef>
              <a:spcAft>
                <a:spcPts val="0"/>
              </a:spcAft>
              <a:buClr>
                <a:srgbClr val="000000"/>
              </a:buClr>
              <a:buSzPts val="1000"/>
              <a:buFont typeface="Helvetica Neue"/>
              <a:buNone/>
              <a:defRPr sz="1000" b="1" i="0" u="none" strike="noStrike" cap="none">
                <a:solidFill>
                  <a:srgbClr val="000000"/>
                </a:solidFill>
                <a:latin typeface="Helvetica Neue"/>
                <a:ea typeface="Helvetica Neue"/>
                <a:cs typeface="Helvetica Neue"/>
                <a:sym typeface="Helvetica Neue"/>
              </a:defRPr>
            </a:lvl1pPr>
            <a:lvl2pPr marR="0" lvl="1"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
        <p:nvSpPr>
          <p:cNvPr id="682" name="Google Shape;682;p95"/>
          <p:cNvSpPr txBox="1">
            <a:spLocks noGrp="1"/>
          </p:cNvSpPr>
          <p:nvPr>
            <p:ph type="body" idx="1"/>
          </p:nvPr>
        </p:nvSpPr>
        <p:spPr>
          <a:xfrm>
            <a:off x="204164" y="939200"/>
            <a:ext cx="8491200" cy="37977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600"/>
              </a:spcBef>
              <a:spcAft>
                <a:spcPts val="0"/>
              </a:spcAft>
              <a:buClr>
                <a:srgbClr val="000000"/>
              </a:buClr>
              <a:buSzPts val="1800"/>
              <a:buFont typeface="Georgia"/>
              <a:buChar char="▸"/>
              <a:defRPr sz="1800" b="0" i="0" u="none" strike="noStrike" cap="none">
                <a:solidFill>
                  <a:srgbClr val="000000"/>
                </a:solidFill>
                <a:latin typeface="Helvetica Neue"/>
                <a:ea typeface="Helvetica Neue"/>
                <a:cs typeface="Helvetica Neue"/>
                <a:sym typeface="Helvetica Neue"/>
              </a:defRPr>
            </a:lvl1pPr>
            <a:lvl2pPr marL="914400" marR="0" lvl="1" indent="-292100" algn="l" rtl="0">
              <a:lnSpc>
                <a:spcPct val="115000"/>
              </a:lnSpc>
              <a:spcBef>
                <a:spcPts val="5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2pPr>
            <a:lvl3pPr marL="1371600" marR="0" lvl="2" indent="-292100" algn="l" rtl="0">
              <a:lnSpc>
                <a:spcPct val="115000"/>
              </a:lnSpc>
              <a:spcBef>
                <a:spcPts val="5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3pPr>
            <a:lvl4pPr marL="1828800" marR="0" lvl="3"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4pPr>
            <a:lvl5pPr marL="2286000" marR="0" lvl="4"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5pPr>
            <a:lvl6pPr marL="2743200" marR="0" lvl="5"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6pPr>
            <a:lvl7pPr marL="3200400" marR="0" lvl="6"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7pPr>
            <a:lvl8pPr marL="3657600" marR="0" lvl="7"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8pPr>
            <a:lvl9pPr marL="4114800" marR="0" lvl="8" indent="-292100" algn="l" rtl="0">
              <a:lnSpc>
                <a:spcPct val="115000"/>
              </a:lnSpc>
              <a:spcBef>
                <a:spcPts val="400"/>
              </a:spcBef>
              <a:spcAft>
                <a:spcPts val="0"/>
              </a:spcAft>
              <a:buClr>
                <a:srgbClr val="000000"/>
              </a:buClr>
              <a:buSzPts val="1000"/>
              <a:buFont typeface="Georgia"/>
              <a:buChar char="•"/>
              <a:defRPr sz="1000" b="0" i="0" u="none" strike="noStrike" cap="none">
                <a:solidFill>
                  <a:srgbClr val="000000"/>
                </a:solidFill>
                <a:latin typeface="Georgia"/>
                <a:ea typeface="Georgia"/>
                <a:cs typeface="Georgia"/>
                <a:sym typeface="Georgia"/>
              </a:defRPr>
            </a:lvl9pPr>
          </a:lstStyle>
          <a:p>
            <a:endParaRPr/>
          </a:p>
        </p:txBody>
      </p:sp>
    </p:spTree>
  </p:cSld>
  <p:clrMapOvr>
    <a:masterClrMapping/>
  </p:clrMapOvr>
  <p:transition spd="med">
    <p:fade thruBlk="1"/>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ontent: Full Page Image">
  <p:cSld name="Content: Full Page Image">
    <p:spTree>
      <p:nvGrpSpPr>
        <p:cNvPr id="1" name="Shape 683"/>
        <p:cNvGrpSpPr/>
        <p:nvPr/>
      </p:nvGrpSpPr>
      <p:grpSpPr>
        <a:xfrm>
          <a:off x="0" y="0"/>
          <a:ext cx="0" cy="0"/>
          <a:chOff x="0" y="0"/>
          <a:chExt cx="0" cy="0"/>
        </a:xfrm>
      </p:grpSpPr>
      <p:sp>
        <p:nvSpPr>
          <p:cNvPr id="684" name="Google Shape;684;p96"/>
          <p:cNvSpPr txBox="1">
            <a:spLocks noGrp="1"/>
          </p:cNvSpPr>
          <p:nvPr>
            <p:ph type="body" idx="1"/>
          </p:nvPr>
        </p:nvSpPr>
        <p:spPr>
          <a:xfrm>
            <a:off x="223242" y="223630"/>
            <a:ext cx="8697600" cy="46962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685" name="Google Shape;685;p96"/>
          <p:cNvSpPr txBox="1">
            <a:spLocks noGrp="1"/>
          </p:cNvSpPr>
          <p:nvPr>
            <p:ph type="title"/>
          </p:nvPr>
        </p:nvSpPr>
        <p:spPr>
          <a:xfrm>
            <a:off x="446484" y="1037645"/>
            <a:ext cx="8250900" cy="1055400"/>
          </a:xfrm>
          <a:prstGeom prst="rect">
            <a:avLst/>
          </a:prstGeom>
          <a:noFill/>
          <a:ln>
            <a:noFill/>
          </a:ln>
        </p:spPr>
        <p:txBody>
          <a:bodyPr spcFirstLastPara="1" wrap="square" lIns="91425" tIns="91425" rIns="91425" bIns="91425" anchor="t" anchorCtr="0"/>
          <a:lstStyle>
            <a:lvl1pPr marR="0" lvl="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R="0" lvl="1"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Exercise">
  <p:cSld name="Exercise">
    <p:spTree>
      <p:nvGrpSpPr>
        <p:cNvPr id="1" name="Shape 686"/>
        <p:cNvGrpSpPr/>
        <p:nvPr/>
      </p:nvGrpSpPr>
      <p:grpSpPr>
        <a:xfrm>
          <a:off x="0" y="0"/>
          <a:ext cx="0" cy="0"/>
          <a:chOff x="0" y="0"/>
          <a:chExt cx="0" cy="0"/>
        </a:xfrm>
      </p:grpSpPr>
      <p:cxnSp>
        <p:nvCxnSpPr>
          <p:cNvPr id="687" name="Google Shape;687;p97"/>
          <p:cNvCxnSpPr/>
          <p:nvPr/>
        </p:nvCxnSpPr>
        <p:spPr>
          <a:xfrm>
            <a:off x="446484" y="447261"/>
            <a:ext cx="8250900" cy="0"/>
          </a:xfrm>
          <a:prstGeom prst="straightConnector1">
            <a:avLst/>
          </a:prstGeom>
          <a:noFill/>
          <a:ln>
            <a:noFill/>
          </a:ln>
        </p:spPr>
      </p:cxnSp>
      <p:cxnSp>
        <p:nvCxnSpPr>
          <p:cNvPr id="688" name="Google Shape;688;p97"/>
          <p:cNvCxnSpPr/>
          <p:nvPr/>
        </p:nvCxnSpPr>
        <p:spPr>
          <a:xfrm>
            <a:off x="446484" y="858741"/>
            <a:ext cx="8250900" cy="0"/>
          </a:xfrm>
          <a:prstGeom prst="straightConnector1">
            <a:avLst/>
          </a:prstGeom>
          <a:noFill/>
          <a:ln>
            <a:noFill/>
          </a:ln>
        </p:spPr>
      </p:cxnSp>
      <p:cxnSp>
        <p:nvCxnSpPr>
          <p:cNvPr id="689" name="Google Shape;689;p97"/>
          <p:cNvCxnSpPr/>
          <p:nvPr/>
        </p:nvCxnSpPr>
        <p:spPr>
          <a:xfrm rot="10800000" flipH="1">
            <a:off x="446484" y="1958702"/>
            <a:ext cx="2626200" cy="300"/>
          </a:xfrm>
          <a:prstGeom prst="straightConnector1">
            <a:avLst/>
          </a:prstGeom>
          <a:noFill/>
          <a:ln>
            <a:noFill/>
          </a:ln>
        </p:spPr>
      </p:cxnSp>
      <p:cxnSp>
        <p:nvCxnSpPr>
          <p:cNvPr id="690" name="Google Shape;690;p97"/>
          <p:cNvCxnSpPr/>
          <p:nvPr/>
        </p:nvCxnSpPr>
        <p:spPr>
          <a:xfrm rot="10800000" flipH="1">
            <a:off x="3250406" y="1958702"/>
            <a:ext cx="5444100" cy="300"/>
          </a:xfrm>
          <a:prstGeom prst="straightConnector1">
            <a:avLst/>
          </a:prstGeom>
          <a:noFill/>
          <a:ln>
            <a:noFill/>
          </a:ln>
        </p:spPr>
      </p:cxnSp>
      <p:cxnSp>
        <p:nvCxnSpPr>
          <p:cNvPr id="691" name="Google Shape;691;p97"/>
          <p:cNvCxnSpPr/>
          <p:nvPr/>
        </p:nvCxnSpPr>
        <p:spPr>
          <a:xfrm rot="10800000" flipH="1">
            <a:off x="446484" y="4051883"/>
            <a:ext cx="2626200" cy="300"/>
          </a:xfrm>
          <a:prstGeom prst="straightConnector1">
            <a:avLst/>
          </a:prstGeom>
          <a:noFill/>
          <a:ln>
            <a:noFill/>
          </a:ln>
        </p:spPr>
      </p:cxnSp>
      <p:cxnSp>
        <p:nvCxnSpPr>
          <p:cNvPr id="692" name="Google Shape;692;p97"/>
          <p:cNvCxnSpPr/>
          <p:nvPr/>
        </p:nvCxnSpPr>
        <p:spPr>
          <a:xfrm>
            <a:off x="3259336" y="4052183"/>
            <a:ext cx="5436600" cy="0"/>
          </a:xfrm>
          <a:prstGeom prst="straightConnector1">
            <a:avLst/>
          </a:prstGeom>
          <a:noFill/>
          <a:ln>
            <a:noFill/>
          </a:ln>
        </p:spPr>
      </p:cxnSp>
      <p:sp>
        <p:nvSpPr>
          <p:cNvPr id="693" name="Google Shape;693;p97"/>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KEY OBJECTIVE(S)</a:t>
            </a:r>
            <a:endParaRPr sz="1000" b="0" i="0" u="none" strike="noStrike" cap="none">
              <a:solidFill>
                <a:srgbClr val="000000"/>
              </a:solidFill>
              <a:latin typeface="Arial"/>
              <a:ea typeface="Arial"/>
              <a:cs typeface="Arial"/>
              <a:sym typeface="Arial"/>
            </a:endParaRPr>
          </a:p>
        </p:txBody>
      </p:sp>
      <p:sp>
        <p:nvSpPr>
          <p:cNvPr id="694" name="Google Shape;694;p97"/>
          <p:cNvSpPr/>
          <p:nvPr/>
        </p:nvSpPr>
        <p:spPr>
          <a:xfrm>
            <a:off x="3259336"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AGENDA</a:t>
            </a:r>
            <a:endParaRPr sz="1000" b="0" i="0" u="none" strike="noStrike" cap="none">
              <a:solidFill>
                <a:srgbClr val="000000"/>
              </a:solidFill>
              <a:latin typeface="Arial"/>
              <a:ea typeface="Arial"/>
              <a:cs typeface="Arial"/>
              <a:sym typeface="Arial"/>
            </a:endParaRPr>
          </a:p>
        </p:txBody>
      </p:sp>
      <p:sp>
        <p:nvSpPr>
          <p:cNvPr id="695" name="Google Shape;695;p97"/>
          <p:cNvSpPr/>
          <p:nvPr/>
        </p:nvSpPr>
        <p:spPr>
          <a:xfrm>
            <a:off x="3259336" y="3774882"/>
            <a:ext cx="54471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RESOURCES</a:t>
            </a:r>
            <a:endParaRPr sz="1000" b="0" i="0" u="none" strike="noStrike" cap="none">
              <a:solidFill>
                <a:srgbClr val="000000"/>
              </a:solidFill>
              <a:latin typeface="Arial"/>
              <a:ea typeface="Arial"/>
              <a:cs typeface="Arial"/>
              <a:sym typeface="Arial"/>
            </a:endParaRPr>
          </a:p>
        </p:txBody>
      </p:sp>
      <p:sp>
        <p:nvSpPr>
          <p:cNvPr id="696" name="Google Shape;696;p97"/>
          <p:cNvSpPr/>
          <p:nvPr/>
        </p:nvSpPr>
        <p:spPr>
          <a:xfrm>
            <a:off x="446484" y="3774882"/>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DELIVERABLE</a:t>
            </a:r>
            <a:endParaRPr sz="10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697"/>
        <p:cNvGrpSpPr/>
        <p:nvPr/>
      </p:nvGrpSpPr>
      <p:grpSpPr>
        <a:xfrm>
          <a:off x="0" y="0"/>
          <a:ext cx="0" cy="0"/>
          <a:chOff x="0" y="0"/>
          <a:chExt cx="0" cy="0"/>
        </a:xfrm>
      </p:grpSpPr>
      <p:cxnSp>
        <p:nvCxnSpPr>
          <p:cNvPr id="698" name="Google Shape;698;p98"/>
          <p:cNvCxnSpPr/>
          <p:nvPr/>
        </p:nvCxnSpPr>
        <p:spPr>
          <a:xfrm>
            <a:off x="446484" y="447261"/>
            <a:ext cx="8250900" cy="0"/>
          </a:xfrm>
          <a:prstGeom prst="straightConnector1">
            <a:avLst/>
          </a:prstGeom>
          <a:noFill/>
          <a:ln>
            <a:noFill/>
          </a:ln>
        </p:spPr>
      </p:cxnSp>
      <p:cxnSp>
        <p:nvCxnSpPr>
          <p:cNvPr id="699" name="Google Shape;699;p98"/>
          <p:cNvCxnSpPr/>
          <p:nvPr/>
        </p:nvCxnSpPr>
        <p:spPr>
          <a:xfrm>
            <a:off x="446484" y="858741"/>
            <a:ext cx="8250900" cy="0"/>
          </a:xfrm>
          <a:prstGeom prst="straightConnector1">
            <a:avLst/>
          </a:prstGeom>
          <a:noFill/>
          <a:ln>
            <a:noFill/>
          </a:ln>
        </p:spPr>
      </p:cxnSp>
      <p:cxnSp>
        <p:nvCxnSpPr>
          <p:cNvPr id="700" name="Google Shape;700;p98"/>
          <p:cNvCxnSpPr/>
          <p:nvPr/>
        </p:nvCxnSpPr>
        <p:spPr>
          <a:xfrm rot="10800000" flipH="1">
            <a:off x="6063258" y="1958702"/>
            <a:ext cx="2626200" cy="300"/>
          </a:xfrm>
          <a:prstGeom prst="straightConnector1">
            <a:avLst/>
          </a:prstGeom>
          <a:noFill/>
          <a:ln>
            <a:noFill/>
          </a:ln>
        </p:spPr>
      </p:cxnSp>
      <p:cxnSp>
        <p:nvCxnSpPr>
          <p:cNvPr id="701" name="Google Shape;701;p98"/>
          <p:cNvCxnSpPr/>
          <p:nvPr/>
        </p:nvCxnSpPr>
        <p:spPr>
          <a:xfrm rot="10800000" flipH="1">
            <a:off x="446484" y="1958702"/>
            <a:ext cx="5444100" cy="300"/>
          </a:xfrm>
          <a:prstGeom prst="straightConnector1">
            <a:avLst/>
          </a:prstGeom>
          <a:noFill/>
          <a:ln>
            <a:noFill/>
          </a:ln>
        </p:spPr>
      </p:cxnSp>
      <p:sp>
        <p:nvSpPr>
          <p:cNvPr id="702" name="Google Shape;702;p98"/>
          <p:cNvSpPr/>
          <p:nvPr/>
        </p:nvSpPr>
        <p:spPr>
          <a:xfrm>
            <a:off x="446484"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SUMMARY</a:t>
            </a:r>
            <a:endParaRPr sz="1000" b="0" i="0" u="none" strike="noStrike" cap="none">
              <a:solidFill>
                <a:srgbClr val="000000"/>
              </a:solidFill>
              <a:latin typeface="Arial"/>
              <a:ea typeface="Arial"/>
              <a:cs typeface="Arial"/>
              <a:sym typeface="Arial"/>
            </a:endParaRPr>
          </a:p>
        </p:txBody>
      </p:sp>
      <p:sp>
        <p:nvSpPr>
          <p:cNvPr id="703" name="Google Shape;703;p98"/>
          <p:cNvSpPr/>
          <p:nvPr/>
        </p:nvSpPr>
        <p:spPr>
          <a:xfrm>
            <a:off x="6072188" y="1681701"/>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KEY CHALLENGE / QUESTION</a:t>
            </a:r>
            <a:endParaRPr sz="10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ontent: IMAC">
  <p:cSld name="Content: IMAC">
    <p:spTree>
      <p:nvGrpSpPr>
        <p:cNvPr id="1" name="Shape 704"/>
        <p:cNvGrpSpPr/>
        <p:nvPr/>
      </p:nvGrpSpPr>
      <p:grpSpPr>
        <a:xfrm>
          <a:off x="0" y="0"/>
          <a:ext cx="0" cy="0"/>
          <a:chOff x="0" y="0"/>
          <a:chExt cx="0" cy="0"/>
        </a:xfrm>
      </p:grpSpPr>
      <p:pic>
        <p:nvPicPr>
          <p:cNvPr id="705" name="Google Shape;705;p99"/>
          <p:cNvPicPr preferRelativeResize="0"/>
          <p:nvPr/>
        </p:nvPicPr>
        <p:blipFill rotWithShape="1">
          <a:blip r:embed="rId2">
            <a:alphaModFix/>
          </a:blip>
          <a:srcRect/>
          <a:stretch/>
        </p:blipFill>
        <p:spPr>
          <a:xfrm>
            <a:off x="2330648" y="1095492"/>
            <a:ext cx="4473000" cy="3631800"/>
          </a:xfrm>
          <a:prstGeom prst="rect">
            <a:avLst/>
          </a:prstGeom>
          <a:noFill/>
          <a:ln>
            <a:noFill/>
          </a:ln>
        </p:spPr>
      </p:pic>
      <p:cxnSp>
        <p:nvCxnSpPr>
          <p:cNvPr id="706" name="Google Shape;706;p99"/>
          <p:cNvCxnSpPr/>
          <p:nvPr/>
        </p:nvCxnSpPr>
        <p:spPr>
          <a:xfrm>
            <a:off x="446484" y="447261"/>
            <a:ext cx="8250900" cy="0"/>
          </a:xfrm>
          <a:prstGeom prst="straightConnector1">
            <a:avLst/>
          </a:prstGeom>
          <a:noFill/>
          <a:ln>
            <a:noFill/>
          </a:ln>
        </p:spPr>
      </p:cxnSp>
      <p:cxnSp>
        <p:nvCxnSpPr>
          <p:cNvPr id="707" name="Google Shape;707;p99"/>
          <p:cNvCxnSpPr/>
          <p:nvPr/>
        </p:nvCxnSpPr>
        <p:spPr>
          <a:xfrm>
            <a:off x="446484" y="858741"/>
            <a:ext cx="8250900" cy="0"/>
          </a:xfrm>
          <a:prstGeom prst="straightConnector1">
            <a:avLst/>
          </a:prstGeom>
          <a:noFill/>
          <a:ln>
            <a:noFill/>
          </a:ln>
        </p:spPr>
      </p:cxnSp>
      <p:sp>
        <p:nvSpPr>
          <p:cNvPr id="708" name="Google Shape;708;p99"/>
          <p:cNvSpPr txBox="1">
            <a:spLocks noGrp="1"/>
          </p:cNvSpPr>
          <p:nvPr>
            <p:ph type="body" idx="1"/>
          </p:nvPr>
        </p:nvSpPr>
        <p:spPr>
          <a:xfrm>
            <a:off x="2536031" y="1270221"/>
            <a:ext cx="4098600" cy="23166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ontent: MAC Book Pro">
  <p:cSld name="Content: MAC Book Pro">
    <p:spTree>
      <p:nvGrpSpPr>
        <p:cNvPr id="1" name="Shape 709"/>
        <p:cNvGrpSpPr/>
        <p:nvPr/>
      </p:nvGrpSpPr>
      <p:grpSpPr>
        <a:xfrm>
          <a:off x="0" y="0"/>
          <a:ext cx="0" cy="0"/>
          <a:chOff x="0" y="0"/>
          <a:chExt cx="0" cy="0"/>
        </a:xfrm>
      </p:grpSpPr>
      <p:pic>
        <p:nvPicPr>
          <p:cNvPr id="710" name="Google Shape;710;p100"/>
          <p:cNvPicPr preferRelativeResize="0"/>
          <p:nvPr/>
        </p:nvPicPr>
        <p:blipFill rotWithShape="1">
          <a:blip r:embed="rId2">
            <a:alphaModFix/>
          </a:blip>
          <a:srcRect/>
          <a:stretch/>
        </p:blipFill>
        <p:spPr>
          <a:xfrm>
            <a:off x="1965088" y="1096067"/>
            <a:ext cx="5153100" cy="3612300"/>
          </a:xfrm>
          <a:prstGeom prst="rect">
            <a:avLst/>
          </a:prstGeom>
          <a:noFill/>
          <a:ln>
            <a:noFill/>
          </a:ln>
        </p:spPr>
      </p:pic>
      <p:cxnSp>
        <p:nvCxnSpPr>
          <p:cNvPr id="711" name="Google Shape;711;p100"/>
          <p:cNvCxnSpPr/>
          <p:nvPr/>
        </p:nvCxnSpPr>
        <p:spPr>
          <a:xfrm>
            <a:off x="446484" y="447261"/>
            <a:ext cx="8250900" cy="0"/>
          </a:xfrm>
          <a:prstGeom prst="straightConnector1">
            <a:avLst/>
          </a:prstGeom>
          <a:noFill/>
          <a:ln>
            <a:noFill/>
          </a:ln>
        </p:spPr>
      </p:cxnSp>
      <p:cxnSp>
        <p:nvCxnSpPr>
          <p:cNvPr id="712" name="Google Shape;712;p100"/>
          <p:cNvCxnSpPr/>
          <p:nvPr/>
        </p:nvCxnSpPr>
        <p:spPr>
          <a:xfrm>
            <a:off x="446484" y="858741"/>
            <a:ext cx="8250900" cy="0"/>
          </a:xfrm>
          <a:prstGeom prst="straightConnector1">
            <a:avLst/>
          </a:prstGeom>
          <a:noFill/>
          <a:ln>
            <a:noFill/>
          </a:ln>
        </p:spPr>
      </p:cxnSp>
      <p:sp>
        <p:nvSpPr>
          <p:cNvPr id="713" name="Google Shape;713;p100"/>
          <p:cNvSpPr txBox="1">
            <a:spLocks noGrp="1"/>
          </p:cNvSpPr>
          <p:nvPr>
            <p:ph type="body" idx="1"/>
          </p:nvPr>
        </p:nvSpPr>
        <p:spPr>
          <a:xfrm>
            <a:off x="2643188" y="1297057"/>
            <a:ext cx="3830700" cy="2388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ontent: IPad">
  <p:cSld name="Content: IPad">
    <p:spTree>
      <p:nvGrpSpPr>
        <p:cNvPr id="1" name="Shape 714"/>
        <p:cNvGrpSpPr/>
        <p:nvPr/>
      </p:nvGrpSpPr>
      <p:grpSpPr>
        <a:xfrm>
          <a:off x="0" y="0"/>
          <a:ext cx="0" cy="0"/>
          <a:chOff x="0" y="0"/>
          <a:chExt cx="0" cy="0"/>
        </a:xfrm>
      </p:grpSpPr>
      <p:pic>
        <p:nvPicPr>
          <p:cNvPr id="715" name="Google Shape;715;p101"/>
          <p:cNvPicPr preferRelativeResize="0"/>
          <p:nvPr/>
        </p:nvPicPr>
        <p:blipFill rotWithShape="1">
          <a:blip r:embed="rId2">
            <a:alphaModFix/>
          </a:blip>
          <a:srcRect/>
          <a:stretch/>
        </p:blipFill>
        <p:spPr>
          <a:xfrm>
            <a:off x="2205633" y="1064481"/>
            <a:ext cx="4813200" cy="3771600"/>
          </a:xfrm>
          <a:prstGeom prst="rect">
            <a:avLst/>
          </a:prstGeom>
          <a:noFill/>
          <a:ln>
            <a:noFill/>
          </a:ln>
        </p:spPr>
      </p:pic>
      <p:cxnSp>
        <p:nvCxnSpPr>
          <p:cNvPr id="716" name="Google Shape;716;p101"/>
          <p:cNvCxnSpPr/>
          <p:nvPr/>
        </p:nvCxnSpPr>
        <p:spPr>
          <a:xfrm>
            <a:off x="446484" y="447261"/>
            <a:ext cx="8250900" cy="0"/>
          </a:xfrm>
          <a:prstGeom prst="straightConnector1">
            <a:avLst/>
          </a:prstGeom>
          <a:noFill/>
          <a:ln>
            <a:noFill/>
          </a:ln>
        </p:spPr>
      </p:cxnSp>
      <p:cxnSp>
        <p:nvCxnSpPr>
          <p:cNvPr id="717" name="Google Shape;717;p101"/>
          <p:cNvCxnSpPr/>
          <p:nvPr/>
        </p:nvCxnSpPr>
        <p:spPr>
          <a:xfrm>
            <a:off x="446484" y="858741"/>
            <a:ext cx="8250900" cy="0"/>
          </a:xfrm>
          <a:prstGeom prst="straightConnector1">
            <a:avLst/>
          </a:prstGeom>
          <a:noFill/>
          <a:ln>
            <a:noFill/>
          </a:ln>
        </p:spPr>
      </p:cxnSp>
      <p:sp>
        <p:nvSpPr>
          <p:cNvPr id="718" name="Google Shape;718;p101"/>
          <p:cNvSpPr txBox="1">
            <a:spLocks noGrp="1"/>
          </p:cNvSpPr>
          <p:nvPr>
            <p:ph type="body" idx="1"/>
          </p:nvPr>
        </p:nvSpPr>
        <p:spPr>
          <a:xfrm>
            <a:off x="2687836" y="1475961"/>
            <a:ext cx="3822000" cy="28803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ontent: Smart Phones">
  <p:cSld name="Content: Smart Phones">
    <p:spTree>
      <p:nvGrpSpPr>
        <p:cNvPr id="1" name="Shape 719"/>
        <p:cNvGrpSpPr/>
        <p:nvPr/>
      </p:nvGrpSpPr>
      <p:grpSpPr>
        <a:xfrm>
          <a:off x="0" y="0"/>
          <a:ext cx="0" cy="0"/>
          <a:chOff x="0" y="0"/>
          <a:chExt cx="0" cy="0"/>
        </a:xfrm>
      </p:grpSpPr>
      <p:pic>
        <p:nvPicPr>
          <p:cNvPr id="720" name="Google Shape;720;p102"/>
          <p:cNvPicPr preferRelativeResize="0"/>
          <p:nvPr/>
        </p:nvPicPr>
        <p:blipFill rotWithShape="1">
          <a:blip r:embed="rId2">
            <a:alphaModFix/>
          </a:blip>
          <a:srcRect/>
          <a:stretch/>
        </p:blipFill>
        <p:spPr>
          <a:xfrm>
            <a:off x="714375" y="925270"/>
            <a:ext cx="2843400" cy="4266900"/>
          </a:xfrm>
          <a:prstGeom prst="rect">
            <a:avLst/>
          </a:prstGeom>
          <a:noFill/>
          <a:ln>
            <a:noFill/>
          </a:ln>
        </p:spPr>
      </p:pic>
      <p:pic>
        <p:nvPicPr>
          <p:cNvPr id="721" name="Google Shape;721;p102"/>
          <p:cNvPicPr preferRelativeResize="0"/>
          <p:nvPr/>
        </p:nvPicPr>
        <p:blipFill rotWithShape="1">
          <a:blip r:embed="rId3">
            <a:alphaModFix/>
          </a:blip>
          <a:srcRect/>
          <a:stretch/>
        </p:blipFill>
        <p:spPr>
          <a:xfrm>
            <a:off x="3286125" y="966083"/>
            <a:ext cx="2598600" cy="3884100"/>
          </a:xfrm>
          <a:prstGeom prst="rect">
            <a:avLst/>
          </a:prstGeom>
          <a:noFill/>
          <a:ln>
            <a:noFill/>
          </a:ln>
        </p:spPr>
      </p:pic>
      <p:pic>
        <p:nvPicPr>
          <p:cNvPr id="722" name="Google Shape;722;p102"/>
          <p:cNvPicPr preferRelativeResize="0"/>
          <p:nvPr/>
        </p:nvPicPr>
        <p:blipFill rotWithShape="1">
          <a:blip r:embed="rId4">
            <a:alphaModFix/>
          </a:blip>
          <a:srcRect/>
          <a:stretch/>
        </p:blipFill>
        <p:spPr>
          <a:xfrm>
            <a:off x="5982891" y="957138"/>
            <a:ext cx="2098500" cy="3845400"/>
          </a:xfrm>
          <a:prstGeom prst="rect">
            <a:avLst/>
          </a:prstGeom>
          <a:noFill/>
          <a:ln>
            <a:noFill/>
          </a:ln>
        </p:spPr>
      </p:pic>
      <p:cxnSp>
        <p:nvCxnSpPr>
          <p:cNvPr id="723" name="Google Shape;723;p102"/>
          <p:cNvCxnSpPr/>
          <p:nvPr/>
        </p:nvCxnSpPr>
        <p:spPr>
          <a:xfrm>
            <a:off x="446484" y="447261"/>
            <a:ext cx="8250900" cy="0"/>
          </a:xfrm>
          <a:prstGeom prst="straightConnector1">
            <a:avLst/>
          </a:prstGeom>
          <a:noFill/>
          <a:ln>
            <a:noFill/>
          </a:ln>
        </p:spPr>
      </p:cxnSp>
      <p:cxnSp>
        <p:nvCxnSpPr>
          <p:cNvPr id="724" name="Google Shape;724;p102"/>
          <p:cNvCxnSpPr/>
          <p:nvPr/>
        </p:nvCxnSpPr>
        <p:spPr>
          <a:xfrm>
            <a:off x="446484" y="858741"/>
            <a:ext cx="8250900" cy="0"/>
          </a:xfrm>
          <a:prstGeom prst="straightConnector1">
            <a:avLst/>
          </a:prstGeom>
          <a:noFill/>
          <a:ln>
            <a:noFill/>
          </a:ln>
        </p:spPr>
      </p:cxnSp>
      <p:sp>
        <p:nvSpPr>
          <p:cNvPr id="725" name="Google Shape;725;p102"/>
          <p:cNvSpPr/>
          <p:nvPr/>
        </p:nvSpPr>
        <p:spPr>
          <a:xfrm>
            <a:off x="3973711"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Drag an object here</a:t>
            </a:r>
            <a:endParaRPr sz="1000" b="0" i="0" u="none" strike="noStrike" cap="none">
              <a:solidFill>
                <a:srgbClr val="000000"/>
              </a:solidFill>
              <a:latin typeface="Arial"/>
              <a:ea typeface="Arial"/>
              <a:cs typeface="Arial"/>
              <a:sym typeface="Arial"/>
            </a:endParaRPr>
          </a:p>
        </p:txBody>
      </p:sp>
      <p:sp>
        <p:nvSpPr>
          <p:cNvPr id="726" name="Google Shape;726;p102"/>
          <p:cNvSpPr/>
          <p:nvPr/>
        </p:nvSpPr>
        <p:spPr>
          <a:xfrm>
            <a:off x="6456164" y="2701456"/>
            <a:ext cx="1200900" cy="179100"/>
          </a:xfrm>
          <a:prstGeom prst="rect">
            <a:avLst/>
          </a:prstGeom>
          <a:noFill/>
          <a:ln>
            <a:noFill/>
          </a:ln>
        </p:spPr>
        <p:txBody>
          <a:bodyPr spcFirstLastPara="1" wrap="square" lIns="26800" tIns="26800" rIns="26800" bIns="268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Drag an object here</a:t>
            </a:r>
            <a:endParaRPr sz="1000" b="0" i="0" u="none" strike="noStrike" cap="none">
              <a:solidFill>
                <a:srgbClr val="000000"/>
              </a:solidFill>
              <a:latin typeface="Arial"/>
              <a:ea typeface="Arial"/>
              <a:cs typeface="Arial"/>
              <a:sym typeface="Arial"/>
            </a:endParaRPr>
          </a:p>
        </p:txBody>
      </p:sp>
      <p:sp>
        <p:nvSpPr>
          <p:cNvPr id="727" name="Google Shape;727;p102"/>
          <p:cNvSpPr txBox="1">
            <a:spLocks noGrp="1"/>
          </p:cNvSpPr>
          <p:nvPr>
            <p:ph type="body" idx="1"/>
          </p:nvPr>
        </p:nvSpPr>
        <p:spPr>
          <a:xfrm>
            <a:off x="1294805" y="1395454"/>
            <a:ext cx="1625400" cy="27909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728"/>
        <p:cNvGrpSpPr/>
        <p:nvPr/>
      </p:nvGrpSpPr>
      <p:grpSpPr>
        <a:xfrm>
          <a:off x="0" y="0"/>
          <a:ext cx="0" cy="0"/>
          <a:chOff x="0" y="0"/>
          <a:chExt cx="0" cy="0"/>
        </a:xfrm>
      </p:grpSpPr>
      <p:cxnSp>
        <p:nvCxnSpPr>
          <p:cNvPr id="729" name="Google Shape;729;p103"/>
          <p:cNvCxnSpPr/>
          <p:nvPr/>
        </p:nvCxnSpPr>
        <p:spPr>
          <a:xfrm>
            <a:off x="446484" y="447261"/>
            <a:ext cx="8250900" cy="0"/>
          </a:xfrm>
          <a:prstGeom prst="straightConnector1">
            <a:avLst/>
          </a:prstGeom>
          <a:noFill/>
          <a:ln>
            <a:noFill/>
          </a:ln>
        </p:spPr>
      </p:cxnSp>
      <p:cxnSp>
        <p:nvCxnSpPr>
          <p:cNvPr id="730" name="Google Shape;730;p103"/>
          <p:cNvCxnSpPr/>
          <p:nvPr/>
        </p:nvCxnSpPr>
        <p:spPr>
          <a:xfrm>
            <a:off x="446484" y="858741"/>
            <a:ext cx="8250900" cy="0"/>
          </a:xfrm>
          <a:prstGeom prst="straightConnector1">
            <a:avLst/>
          </a:prstGeom>
          <a:noFill/>
          <a:ln>
            <a:noFill/>
          </a:ln>
        </p:spPr>
      </p:cxnSp>
      <p:sp>
        <p:nvSpPr>
          <p:cNvPr id="731" name="Google Shape;731;p103"/>
          <p:cNvSpPr/>
          <p:nvPr/>
        </p:nvSpPr>
        <p:spPr>
          <a:xfrm>
            <a:off x="461128" y="1625441"/>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732" name="Google Shape;732;p103"/>
          <p:cNvSpPr/>
          <p:nvPr/>
        </p:nvSpPr>
        <p:spPr>
          <a:xfrm>
            <a:off x="3084207" y="1622358"/>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733" name="Google Shape;733;p103"/>
          <p:cNvSpPr/>
          <p:nvPr/>
        </p:nvSpPr>
        <p:spPr>
          <a:xfrm>
            <a:off x="5209455" y="1707150"/>
            <a:ext cx="2109300" cy="2112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image" Target="../media/image25.png"/><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image" Target="../media/image25.png"/><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theme" Target="../theme/theme5.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image" Target="../media/image28.png"/><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theme" Target="../theme/theme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theme" Target="../theme/theme7.xml"/><Relationship Id="rId3" Type="http://schemas.openxmlformats.org/officeDocument/2006/relationships/slideLayout" Target="../slideLayouts/slideLayout161.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2" Type="http://schemas.openxmlformats.org/officeDocument/2006/relationships/slideLayout" Target="../slideLayouts/slideLayout160.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0" Type="http://schemas.openxmlformats.org/officeDocument/2006/relationships/slideLayout" Target="../slideLayouts/slideLayout168.xml"/><Relationship Id="rId4" Type="http://schemas.openxmlformats.org/officeDocument/2006/relationships/slideLayout" Target="../slideLayouts/slideLayout162.xml"/><Relationship Id="rId9" Type="http://schemas.openxmlformats.org/officeDocument/2006/relationships/slideLayout" Target="../slideLayouts/slideLayout16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theme" Target="../theme/theme8.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cxnSp>
        <p:nvCxnSpPr>
          <p:cNvPr id="6" name="Google Shape;6;p1"/>
          <p:cNvCxnSpPr/>
          <p:nvPr/>
        </p:nvCxnSpPr>
        <p:spPr>
          <a:xfrm>
            <a:off x="446484" y="447261"/>
            <a:ext cx="8250900" cy="0"/>
          </a:xfrm>
          <a:prstGeom prst="straightConnector1">
            <a:avLst/>
          </a:prstGeom>
          <a:noFill/>
          <a:ln w="9525" cap="flat" cmpd="sng">
            <a:solidFill>
              <a:srgbClr val="000000"/>
            </a:solidFill>
            <a:prstDash val="solid"/>
            <a:round/>
            <a:headEnd type="none" w="sm" len="sm"/>
            <a:tailEnd type="none" w="sm" len="sm"/>
          </a:ln>
        </p:spPr>
      </p:cxnSp>
      <p:cxnSp>
        <p:nvCxnSpPr>
          <p:cNvPr id="7" name="Google Shape;7;p1"/>
          <p:cNvCxnSpPr/>
          <p:nvPr/>
        </p:nvCxnSpPr>
        <p:spPr>
          <a:xfrm>
            <a:off x="446484" y="858741"/>
            <a:ext cx="8250900" cy="0"/>
          </a:xfrm>
          <a:prstGeom prst="straightConnector1">
            <a:avLst/>
          </a:prstGeom>
          <a:noFill/>
          <a:ln w="9525" cap="flat" cmpd="sng">
            <a:solidFill>
              <a:srgbClr val="000000"/>
            </a:solidFill>
            <a:prstDash val="solid"/>
            <a:round/>
            <a:headEnd type="none" w="sm" len="sm"/>
            <a:tailEnd type="none" w="sm" len="sm"/>
          </a:ln>
        </p:spPr>
      </p:cxnSp>
      <p:sp>
        <p:nvSpPr>
          <p:cNvPr id="8" name="Google Shape;8;p1"/>
          <p:cNvSpPr txBox="1">
            <a:spLocks noGrp="1"/>
          </p:cNvSpPr>
          <p:nvPr>
            <p:ph type="title"/>
          </p:nvPr>
        </p:nvSpPr>
        <p:spPr>
          <a:xfrm>
            <a:off x="446484" y="1037645"/>
            <a:ext cx="8250900" cy="501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R="0" lvl="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R="0" lvl="1"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body" idx="1"/>
          </p:nvPr>
        </p:nvSpPr>
        <p:spPr>
          <a:xfrm>
            <a:off x="444414" y="1699591"/>
            <a:ext cx="8250900" cy="26835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7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3"/>
        <p:cNvGrpSpPr/>
        <p:nvPr/>
      </p:nvGrpSpPr>
      <p:grpSpPr>
        <a:xfrm>
          <a:off x="0" y="0"/>
          <a:ext cx="0" cy="0"/>
          <a:chOff x="0" y="0"/>
          <a:chExt cx="0" cy="0"/>
        </a:xfrm>
      </p:grpSpPr>
      <p:sp>
        <p:nvSpPr>
          <p:cNvPr id="194" name="Google Shape;194;p32"/>
          <p:cNvSpPr txBox="1">
            <a:spLocks noGrp="1"/>
          </p:cNvSpPr>
          <p:nvPr>
            <p:ph type="body" idx="1"/>
          </p:nvPr>
        </p:nvSpPr>
        <p:spPr>
          <a:xfrm>
            <a:off x="416052" y="1030489"/>
            <a:ext cx="7886700" cy="3288000"/>
          </a:xfrm>
          <a:prstGeom prst="rect">
            <a:avLst/>
          </a:prstGeom>
          <a:noFill/>
          <a:ln>
            <a:noFill/>
          </a:ln>
        </p:spPr>
        <p:txBody>
          <a:bodyPr spcFirstLastPara="1" wrap="square" lIns="91425" tIns="91425" rIns="91425" bIns="91425" anchor="t" anchorCtr="0"/>
          <a:lstStyle>
            <a:lvl1pPr marL="457200" marR="0" lvl="0" indent="-355600" algn="l" rtl="0">
              <a:lnSpc>
                <a:spcPct val="100000"/>
              </a:lnSpc>
              <a:spcBef>
                <a:spcPts val="0"/>
              </a:spcBef>
              <a:spcAft>
                <a:spcPts val="0"/>
              </a:spcAft>
              <a:buClr>
                <a:schemeClr val="dk1"/>
              </a:buClr>
              <a:buSzPts val="2000"/>
              <a:buFont typeface="Georgia"/>
              <a:buChar char="‣"/>
              <a:defRPr sz="20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8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17500" algn="l" rtl="0">
              <a:lnSpc>
                <a:spcPct val="114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3pPr>
            <a:lvl4pPr marL="1828800" marR="0" lvl="3" indent="-311150" algn="l" rtl="0">
              <a:lnSpc>
                <a:spcPct val="114000"/>
              </a:lnSpc>
              <a:spcBef>
                <a:spcPts val="0"/>
              </a:spcBef>
              <a:spcAft>
                <a:spcPts val="0"/>
              </a:spcAft>
              <a:buClr>
                <a:schemeClr val="dk1"/>
              </a:buClr>
              <a:buSzPts val="1300"/>
              <a:buFont typeface="Arial"/>
              <a:buChar char="•"/>
              <a:defRPr sz="1300" b="0" i="0" u="none" strike="noStrike" cap="none">
                <a:solidFill>
                  <a:schemeClr val="dk1"/>
                </a:solidFill>
                <a:latin typeface="Georgia"/>
                <a:ea typeface="Georgia"/>
                <a:cs typeface="Georgia"/>
                <a:sym typeface="Georgia"/>
              </a:defRPr>
            </a:lvl4pPr>
            <a:lvl5pPr marL="2286000" marR="0" lvl="4" indent="-292100" algn="l" rtl="0">
              <a:lnSpc>
                <a:spcPct val="114000"/>
              </a:lnSpc>
              <a:spcBef>
                <a:spcPts val="0"/>
              </a:spcBef>
              <a:spcAft>
                <a:spcPts val="0"/>
              </a:spcAft>
              <a:buClr>
                <a:schemeClr val="dk1"/>
              </a:buClr>
              <a:buSzPts val="1000"/>
              <a:buFont typeface="Arial"/>
              <a:buChar char="•"/>
              <a:defRPr sz="1000" b="0" i="0" u="none" strike="noStrike" cap="none">
                <a:solidFill>
                  <a:schemeClr val="dk1"/>
                </a:solidFill>
                <a:latin typeface="Georgia"/>
                <a:ea typeface="Georgia"/>
                <a:cs typeface="Georgia"/>
                <a:sym typeface="Georgia"/>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95" name="Google Shape;195;p32"/>
          <p:cNvSpPr txBox="1">
            <a:spLocks noGrp="1"/>
          </p:cNvSpPr>
          <p:nvPr>
            <p:ph type="title"/>
          </p:nvPr>
        </p:nvSpPr>
        <p:spPr>
          <a:xfrm>
            <a:off x="348699" y="456931"/>
            <a:ext cx="7886700" cy="4350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000"/>
              <a:buFont typeface="Oswald"/>
              <a:buNone/>
              <a:defRPr sz="23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3"/>
        <p:cNvGrpSpPr/>
        <p:nvPr/>
      </p:nvGrpSpPr>
      <p:grpSpPr>
        <a:xfrm>
          <a:off x="0" y="0"/>
          <a:ext cx="0" cy="0"/>
          <a:chOff x="0" y="0"/>
          <a:chExt cx="0" cy="0"/>
        </a:xfrm>
      </p:grpSpPr>
      <p:cxnSp>
        <p:nvCxnSpPr>
          <p:cNvPr id="434" name="Google Shape;434;p54"/>
          <p:cNvCxnSpPr/>
          <p:nvPr/>
        </p:nvCxnSpPr>
        <p:spPr>
          <a:xfrm>
            <a:off x="446484" y="447261"/>
            <a:ext cx="8250900" cy="0"/>
          </a:xfrm>
          <a:prstGeom prst="straightConnector1">
            <a:avLst/>
          </a:prstGeom>
          <a:noFill/>
          <a:ln w="9525" cap="flat" cmpd="sng">
            <a:solidFill>
              <a:srgbClr val="000000"/>
            </a:solidFill>
            <a:prstDash val="solid"/>
            <a:round/>
            <a:headEnd type="none" w="sm" len="sm"/>
            <a:tailEnd type="none" w="sm" len="sm"/>
          </a:ln>
        </p:spPr>
      </p:cxnSp>
      <p:cxnSp>
        <p:nvCxnSpPr>
          <p:cNvPr id="435" name="Google Shape;435;p54"/>
          <p:cNvCxnSpPr/>
          <p:nvPr/>
        </p:nvCxnSpPr>
        <p:spPr>
          <a:xfrm>
            <a:off x="446484" y="858741"/>
            <a:ext cx="8250900" cy="0"/>
          </a:xfrm>
          <a:prstGeom prst="straightConnector1">
            <a:avLst/>
          </a:prstGeom>
          <a:noFill/>
          <a:ln w="9525" cap="flat" cmpd="sng">
            <a:solidFill>
              <a:srgbClr val="000000"/>
            </a:solidFill>
            <a:prstDash val="solid"/>
            <a:round/>
            <a:headEnd type="none" w="sm" len="sm"/>
            <a:tailEnd type="none" w="sm" len="sm"/>
          </a:ln>
        </p:spPr>
      </p:cxnSp>
      <p:sp>
        <p:nvSpPr>
          <p:cNvPr id="436" name="Google Shape;436;p54"/>
          <p:cNvSpPr txBox="1">
            <a:spLocks noGrp="1"/>
          </p:cNvSpPr>
          <p:nvPr>
            <p:ph type="title"/>
          </p:nvPr>
        </p:nvSpPr>
        <p:spPr>
          <a:xfrm>
            <a:off x="446484" y="1037645"/>
            <a:ext cx="8250900" cy="501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R="0" lvl="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R="0" lvl="1"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
        <p:nvSpPr>
          <p:cNvPr id="437" name="Google Shape;437;p54"/>
          <p:cNvSpPr txBox="1">
            <a:spLocks noGrp="1"/>
          </p:cNvSpPr>
          <p:nvPr>
            <p:ph type="body" idx="1"/>
          </p:nvPr>
        </p:nvSpPr>
        <p:spPr>
          <a:xfrm>
            <a:off x="444414" y="1699591"/>
            <a:ext cx="8250900" cy="26835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7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438" name="Google Shape;438;p54"/>
          <p:cNvSpPr txBox="1"/>
          <p:nvPr/>
        </p:nvSpPr>
        <p:spPr>
          <a:xfrm>
            <a:off x="272500" y="4755071"/>
            <a:ext cx="8407500" cy="291300"/>
          </a:xfrm>
          <a:prstGeom prst="rect">
            <a:avLst/>
          </a:prstGeom>
          <a:noFill/>
          <a:ln>
            <a:noFill/>
          </a:ln>
        </p:spPr>
        <p:txBody>
          <a:bodyPr spcFirstLastPara="1" wrap="square" lIns="91325" tIns="91325" rIns="91325" bIns="91325"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000" b="0" i="0" u="none" strike="noStrike" cap="none">
              <a:solidFill>
                <a:srgbClr val="000000"/>
              </a:solidFill>
              <a:latin typeface="Arial"/>
              <a:ea typeface="Arial"/>
              <a:cs typeface="Arial"/>
              <a:sym typeface="Arial"/>
            </a:endParaRPr>
          </a:p>
        </p:txBody>
      </p:sp>
      <p:cxnSp>
        <p:nvCxnSpPr>
          <p:cNvPr id="439" name="Google Shape;439;p54"/>
          <p:cNvCxnSpPr/>
          <p:nvPr/>
        </p:nvCxnSpPr>
        <p:spPr>
          <a:xfrm>
            <a:off x="368200" y="4736806"/>
            <a:ext cx="8311800" cy="0"/>
          </a:xfrm>
          <a:prstGeom prst="straightConnector1">
            <a:avLst/>
          </a:prstGeom>
          <a:noFill/>
          <a:ln w="9525" cap="flat" cmpd="sng">
            <a:solidFill>
              <a:srgbClr val="000000"/>
            </a:solidFill>
            <a:prstDash val="solid"/>
            <a:round/>
            <a:headEnd type="none" w="sm" len="sm"/>
            <a:tailEnd type="none" w="sm" len="sm"/>
          </a:ln>
        </p:spPr>
      </p:cxnSp>
      <p:pic>
        <p:nvPicPr>
          <p:cNvPr id="440" name="Google Shape;440;p54"/>
          <p:cNvPicPr preferRelativeResize="0"/>
          <p:nvPr/>
        </p:nvPicPr>
        <p:blipFill rotWithShape="1">
          <a:blip r:embed="rId36">
            <a:alphaModFix/>
          </a:blip>
          <a:srcRect/>
          <a:stretch/>
        </p:blipFill>
        <p:spPr>
          <a:xfrm>
            <a:off x="8475493" y="4793524"/>
            <a:ext cx="210300" cy="210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3"/>
        <p:cNvGrpSpPr/>
        <p:nvPr/>
      </p:nvGrpSpPr>
      <p:grpSpPr>
        <a:xfrm>
          <a:off x="0" y="0"/>
          <a:ext cx="0" cy="0"/>
          <a:chOff x="0" y="0"/>
          <a:chExt cx="0" cy="0"/>
        </a:xfrm>
      </p:grpSpPr>
      <p:cxnSp>
        <p:nvCxnSpPr>
          <p:cNvPr id="654" name="Google Shape;654;p89"/>
          <p:cNvCxnSpPr/>
          <p:nvPr/>
        </p:nvCxnSpPr>
        <p:spPr>
          <a:xfrm>
            <a:off x="446484" y="447261"/>
            <a:ext cx="8250900" cy="0"/>
          </a:xfrm>
          <a:prstGeom prst="straightConnector1">
            <a:avLst/>
          </a:prstGeom>
          <a:noFill/>
          <a:ln w="9525" cap="flat" cmpd="sng">
            <a:solidFill>
              <a:srgbClr val="000000"/>
            </a:solidFill>
            <a:prstDash val="solid"/>
            <a:round/>
            <a:headEnd type="none" w="sm" len="sm"/>
            <a:tailEnd type="none" w="sm" len="sm"/>
          </a:ln>
        </p:spPr>
      </p:cxnSp>
      <p:cxnSp>
        <p:nvCxnSpPr>
          <p:cNvPr id="655" name="Google Shape;655;p89"/>
          <p:cNvCxnSpPr/>
          <p:nvPr/>
        </p:nvCxnSpPr>
        <p:spPr>
          <a:xfrm>
            <a:off x="446484" y="858741"/>
            <a:ext cx="8250900" cy="0"/>
          </a:xfrm>
          <a:prstGeom prst="straightConnector1">
            <a:avLst/>
          </a:prstGeom>
          <a:noFill/>
          <a:ln w="9525" cap="flat" cmpd="sng">
            <a:solidFill>
              <a:srgbClr val="000000"/>
            </a:solidFill>
            <a:prstDash val="solid"/>
            <a:round/>
            <a:headEnd type="none" w="sm" len="sm"/>
            <a:tailEnd type="none" w="sm" len="sm"/>
          </a:ln>
        </p:spPr>
      </p:cxnSp>
      <p:sp>
        <p:nvSpPr>
          <p:cNvPr id="656" name="Google Shape;656;p89"/>
          <p:cNvSpPr txBox="1">
            <a:spLocks noGrp="1"/>
          </p:cNvSpPr>
          <p:nvPr>
            <p:ph type="title"/>
          </p:nvPr>
        </p:nvSpPr>
        <p:spPr>
          <a:xfrm>
            <a:off x="446484" y="1037645"/>
            <a:ext cx="8250900" cy="501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R="0" lvl="0" algn="l" rtl="0">
              <a:lnSpc>
                <a:spcPct val="92592"/>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R="0" lvl="1"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92592"/>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
        <p:nvSpPr>
          <p:cNvPr id="657" name="Google Shape;657;p89"/>
          <p:cNvSpPr txBox="1">
            <a:spLocks noGrp="1"/>
          </p:cNvSpPr>
          <p:nvPr>
            <p:ph type="body" idx="1"/>
          </p:nvPr>
        </p:nvSpPr>
        <p:spPr>
          <a:xfrm>
            <a:off x="444414" y="1699591"/>
            <a:ext cx="8250900" cy="26835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7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1pPr>
            <a:lvl2pPr marL="914400" marR="0" lvl="1"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2pPr>
            <a:lvl3pPr marL="1371600" marR="0" lvl="2"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3pPr>
            <a:lvl4pPr marL="1828800" marR="0" lvl="3"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4pPr>
            <a:lvl5pPr marL="2286000" marR="0" lvl="4" indent="-292100" algn="l" rtl="0">
              <a:lnSpc>
                <a:spcPct val="100000"/>
              </a:lnSpc>
              <a:spcBef>
                <a:spcPts val="700"/>
              </a:spcBef>
              <a:spcAft>
                <a:spcPts val="0"/>
              </a:spcAft>
              <a:buClr>
                <a:srgbClr val="000000"/>
              </a:buClr>
              <a:buSzPts val="1000"/>
              <a:buFont typeface="Merriweather Sans"/>
              <a:buChar char="‣"/>
              <a:defRPr sz="1000" b="0" i="0" u="none" strike="noStrike" cap="none">
                <a:solidFill>
                  <a:srgbClr val="000000"/>
                </a:solidFill>
                <a:latin typeface="Arial"/>
                <a:ea typeface="Arial"/>
                <a:cs typeface="Arial"/>
                <a:sym typeface="Arial"/>
              </a:defRPr>
            </a:lvl5pPr>
            <a:lvl6pPr marL="2743200" marR="0" lvl="5"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6pPr>
            <a:lvl7pPr marL="3200400" marR="0" lvl="6"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7pPr>
            <a:lvl8pPr marL="3657600" marR="0" lvl="7"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8pPr>
            <a:lvl9pPr marL="4114800" marR="0" lvl="8" indent="-292100" algn="l" rtl="0">
              <a:lnSpc>
                <a:spcPct val="100000"/>
              </a:lnSpc>
              <a:spcBef>
                <a:spcPts val="700"/>
              </a:spcBef>
              <a:spcAft>
                <a:spcPts val="0"/>
              </a:spcAft>
              <a:buClr>
                <a:srgbClr val="000000"/>
              </a:buClr>
              <a:buSzPts val="1000"/>
              <a:buFont typeface="Arial"/>
              <a:buChar char="•"/>
              <a:defRPr sz="1000" b="0" i="0" u="none" strike="noStrike" cap="none">
                <a:solidFill>
                  <a:srgbClr val="000000"/>
                </a:solidFill>
                <a:latin typeface="Arial"/>
                <a:ea typeface="Arial"/>
                <a:cs typeface="Arial"/>
                <a:sym typeface="Arial"/>
              </a:defRPr>
            </a:lvl9pPr>
          </a:lstStyle>
          <a:p>
            <a:endParaRPr/>
          </a:p>
        </p:txBody>
      </p:sp>
      <p:sp>
        <p:nvSpPr>
          <p:cNvPr id="658" name="Google Shape;658;p89"/>
          <p:cNvSpPr txBox="1"/>
          <p:nvPr/>
        </p:nvSpPr>
        <p:spPr>
          <a:xfrm>
            <a:off x="272500" y="4755071"/>
            <a:ext cx="8407500" cy="291300"/>
          </a:xfrm>
          <a:prstGeom prst="rect">
            <a:avLst/>
          </a:prstGeom>
          <a:noFill/>
          <a:ln>
            <a:noFill/>
          </a:ln>
        </p:spPr>
        <p:txBody>
          <a:bodyPr spcFirstLastPara="1" wrap="square" lIns="91325" tIns="91325" rIns="91325" bIns="91325" anchor="t" anchorCtr="0">
            <a:noAutofit/>
          </a:bodyPr>
          <a:lstStyle/>
          <a:p>
            <a:pPr marL="0" marR="0" lvl="0" indent="0" algn="l" rtl="0">
              <a:lnSpc>
                <a:spcPct val="100000"/>
              </a:lnSpc>
              <a:spcBef>
                <a:spcPts val="0"/>
              </a:spcBef>
              <a:spcAft>
                <a:spcPts val="0"/>
              </a:spcAft>
              <a:buClr>
                <a:srgbClr val="000000"/>
              </a:buClr>
              <a:buSzPts val="800"/>
              <a:buFont typeface="Helvetica Neue"/>
              <a:buNone/>
            </a:pPr>
            <a:r>
              <a:rPr lang="en" sz="800" b="1" i="0" u="none" strike="noStrike" cap="none">
                <a:solidFill>
                  <a:srgbClr val="000000"/>
                </a:solidFill>
                <a:latin typeface="Helvetica Neue"/>
                <a:ea typeface="Helvetica Neue"/>
                <a:cs typeface="Helvetica Neue"/>
                <a:sym typeface="Helvetica Neue"/>
              </a:rPr>
              <a:t>GENERAL ASSEMBLY	</a:t>
            </a:r>
            <a:endParaRPr sz="1000" b="0" i="0" u="none" strike="noStrike" cap="none">
              <a:solidFill>
                <a:srgbClr val="000000"/>
              </a:solidFill>
              <a:latin typeface="Arial"/>
              <a:ea typeface="Arial"/>
              <a:cs typeface="Arial"/>
              <a:sym typeface="Arial"/>
            </a:endParaRPr>
          </a:p>
        </p:txBody>
      </p:sp>
      <p:cxnSp>
        <p:nvCxnSpPr>
          <p:cNvPr id="659" name="Google Shape;659;p89"/>
          <p:cNvCxnSpPr/>
          <p:nvPr/>
        </p:nvCxnSpPr>
        <p:spPr>
          <a:xfrm>
            <a:off x="368200" y="4736806"/>
            <a:ext cx="8311800" cy="0"/>
          </a:xfrm>
          <a:prstGeom prst="straightConnector1">
            <a:avLst/>
          </a:prstGeom>
          <a:noFill/>
          <a:ln w="9525" cap="flat" cmpd="sng">
            <a:solidFill>
              <a:srgbClr val="000000"/>
            </a:solidFill>
            <a:prstDash val="solid"/>
            <a:round/>
            <a:headEnd type="none" w="sm" len="sm"/>
            <a:tailEnd type="none" w="sm" len="sm"/>
          </a:ln>
        </p:spPr>
      </p:cxnSp>
      <p:pic>
        <p:nvPicPr>
          <p:cNvPr id="660" name="Google Shape;660;p89"/>
          <p:cNvPicPr preferRelativeResize="0"/>
          <p:nvPr/>
        </p:nvPicPr>
        <p:blipFill rotWithShape="1">
          <a:blip r:embed="rId36">
            <a:alphaModFix/>
          </a:blip>
          <a:srcRect/>
          <a:stretch/>
        </p:blipFill>
        <p:spPr>
          <a:xfrm>
            <a:off x="8475493" y="4793524"/>
            <a:ext cx="210600" cy="2103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 id="2147483764" r:id="rId32"/>
    <p:sldLayoutId id="2147483765" r:id="rId33"/>
    <p:sldLayoutId id="2147483766" r:id="rId34"/>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3"/>
        <p:cNvGrpSpPr/>
        <p:nvPr/>
      </p:nvGrpSpPr>
      <p:grpSpPr>
        <a:xfrm>
          <a:off x="0" y="0"/>
          <a:ext cx="0" cy="0"/>
          <a:chOff x="0" y="0"/>
          <a:chExt cx="0" cy="0"/>
        </a:xfrm>
      </p:grpSpPr>
      <p:sp>
        <p:nvSpPr>
          <p:cNvPr id="874" name="Google Shape;874;p124"/>
          <p:cNvSpPr txBox="1">
            <a:spLocks noGrp="1"/>
          </p:cNvSpPr>
          <p:nvPr>
            <p:ph type="title"/>
          </p:nvPr>
        </p:nvSpPr>
        <p:spPr>
          <a:xfrm>
            <a:off x="348699" y="481372"/>
            <a:ext cx="7886700" cy="3948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11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5" name="Google Shape;875;p124"/>
          <p:cNvSpPr txBox="1">
            <a:spLocks noGrp="1"/>
          </p:cNvSpPr>
          <p:nvPr>
            <p:ph type="body" idx="1"/>
          </p:nvPr>
        </p:nvSpPr>
        <p:spPr>
          <a:xfrm>
            <a:off x="348699" y="1020437"/>
            <a:ext cx="7886700" cy="3263400"/>
          </a:xfrm>
          <a:prstGeom prst="rect">
            <a:avLst/>
          </a:prstGeom>
          <a:noFill/>
          <a:ln>
            <a:noFill/>
          </a:ln>
        </p:spPr>
        <p:txBody>
          <a:bodyPr spcFirstLastPara="1" wrap="square" lIns="91425" tIns="91425" rIns="91425" bIns="91425" anchor="t" anchorCtr="0"/>
          <a:lstStyle>
            <a:lvl1pPr marL="457200" marR="0" lvl="0" indent="-361950" algn="l" rtl="0">
              <a:lnSpc>
                <a:spcPct val="114000"/>
              </a:lnSpc>
              <a:spcBef>
                <a:spcPts val="0"/>
              </a:spcBef>
              <a:spcAft>
                <a:spcPts val="0"/>
              </a:spcAft>
              <a:buClr>
                <a:schemeClr val="dk1"/>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42900" algn="l" rtl="0">
              <a:lnSpc>
                <a:spcPct val="114000"/>
              </a:lnSpc>
              <a:spcBef>
                <a:spcPts val="7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3850" algn="l" rtl="0">
              <a:lnSpc>
                <a:spcPct val="114000"/>
              </a:lnSpc>
              <a:spcBef>
                <a:spcPts val="700"/>
              </a:spcBef>
              <a:spcAft>
                <a:spcPts val="0"/>
              </a:spcAft>
              <a:buClr>
                <a:schemeClr val="dk1"/>
              </a:buClr>
              <a:buSzPts val="1500"/>
              <a:buFont typeface="Arial"/>
              <a:buChar char="•"/>
              <a:defRPr sz="1500" b="0" i="0" u="none" strike="noStrike" cap="none">
                <a:solidFill>
                  <a:schemeClr val="dk1"/>
                </a:solidFill>
                <a:latin typeface="Georgia"/>
                <a:ea typeface="Georgia"/>
                <a:cs typeface="Georgia"/>
                <a:sym typeface="Georgia"/>
              </a:defRPr>
            </a:lvl3pPr>
            <a:lvl4pPr marL="1828800" marR="0" lvl="3"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04800" algn="l" rtl="0">
              <a:lnSpc>
                <a:spcPct val="114000"/>
              </a:lnSpc>
              <a:spcBef>
                <a:spcPts val="0"/>
              </a:spcBef>
              <a:spcAft>
                <a:spcPts val="0"/>
              </a:spcAft>
              <a:buClr>
                <a:schemeClr val="dk1"/>
              </a:buClr>
              <a:buSzPts val="1200"/>
              <a:buFont typeface="Arial"/>
              <a:buChar char="•"/>
              <a:defRPr sz="1200" b="0" i="0" u="none" strike="noStrike" cap="none">
                <a:solidFill>
                  <a:schemeClr val="dk1"/>
                </a:solidFill>
                <a:latin typeface="Georgia"/>
                <a:ea typeface="Georgia"/>
                <a:cs typeface="Georgia"/>
                <a:sym typeface="Georgi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41"/>
        <p:cNvGrpSpPr/>
        <p:nvPr/>
      </p:nvGrpSpPr>
      <p:grpSpPr>
        <a:xfrm>
          <a:off x="0" y="0"/>
          <a:ext cx="0" cy="0"/>
          <a:chOff x="0" y="0"/>
          <a:chExt cx="0" cy="0"/>
        </a:xfrm>
      </p:grpSpPr>
      <p:cxnSp>
        <p:nvCxnSpPr>
          <p:cNvPr id="1042" name="Google Shape;1042;p141"/>
          <p:cNvCxnSpPr/>
          <p:nvPr/>
        </p:nvCxnSpPr>
        <p:spPr>
          <a:xfrm>
            <a:off x="446486" y="447261"/>
            <a:ext cx="8250900" cy="0"/>
          </a:xfrm>
          <a:prstGeom prst="straightConnector1">
            <a:avLst/>
          </a:prstGeom>
          <a:noFill/>
          <a:ln w="9525" cap="flat" cmpd="sng">
            <a:solidFill>
              <a:srgbClr val="FFFFFF"/>
            </a:solidFill>
            <a:prstDash val="solid"/>
            <a:miter lim="400000"/>
            <a:headEnd type="none" w="sm" len="sm"/>
            <a:tailEnd type="none" w="sm" len="sm"/>
          </a:ln>
        </p:spPr>
      </p:cxnSp>
      <p:cxnSp>
        <p:nvCxnSpPr>
          <p:cNvPr id="1043" name="Google Shape;1043;p141"/>
          <p:cNvCxnSpPr/>
          <p:nvPr/>
        </p:nvCxnSpPr>
        <p:spPr>
          <a:xfrm>
            <a:off x="446486" y="858741"/>
            <a:ext cx="8250900" cy="0"/>
          </a:xfrm>
          <a:prstGeom prst="straightConnector1">
            <a:avLst/>
          </a:prstGeom>
          <a:noFill/>
          <a:ln w="9525" cap="flat" cmpd="sng">
            <a:solidFill>
              <a:srgbClr val="FFFFFF"/>
            </a:solidFill>
            <a:prstDash val="solid"/>
            <a:miter lim="400000"/>
            <a:headEnd type="none" w="sm" len="sm"/>
            <a:tailEnd type="none" w="sm" len="sm"/>
          </a:ln>
        </p:spPr>
      </p:cxnSp>
      <p:pic>
        <p:nvPicPr>
          <p:cNvPr id="1044" name="Google Shape;1044;p141"/>
          <p:cNvPicPr preferRelativeResize="0"/>
          <p:nvPr/>
        </p:nvPicPr>
        <p:blipFill rotWithShape="1">
          <a:blip r:embed="rId25">
            <a:alphaModFix/>
          </a:blip>
          <a:srcRect/>
          <a:stretch/>
        </p:blipFill>
        <p:spPr>
          <a:xfrm>
            <a:off x="446485" y="536714"/>
            <a:ext cx="1989862" cy="214321"/>
          </a:xfrm>
          <a:prstGeom prst="rect">
            <a:avLst/>
          </a:prstGeom>
          <a:noFill/>
          <a:ln>
            <a:noFill/>
          </a:ln>
        </p:spPr>
      </p:pic>
      <p:sp>
        <p:nvSpPr>
          <p:cNvPr id="1045" name="Google Shape;1045;p141"/>
          <p:cNvSpPr txBox="1">
            <a:spLocks noGrp="1"/>
          </p:cNvSpPr>
          <p:nvPr>
            <p:ph type="title"/>
          </p:nvPr>
        </p:nvSpPr>
        <p:spPr>
          <a:xfrm>
            <a:off x="3750473" y="1091317"/>
            <a:ext cx="8250900" cy="2361600"/>
          </a:xfrm>
          <a:prstGeom prst="rect">
            <a:avLst/>
          </a:prstGeom>
          <a:noFill/>
          <a:ln>
            <a:noFill/>
          </a:ln>
        </p:spPr>
        <p:txBody>
          <a:bodyPr spcFirstLastPara="1" wrap="square" lIns="64325" tIns="64325" rIns="64325" bIns="64325" anchor="t" anchorCtr="0"/>
          <a:lstStyle>
            <a:lvl1pPr marL="0" marR="0" lvl="0" indent="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1pPr>
            <a:lvl2pPr marL="0" marR="0" lvl="1" indent="1524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2pPr>
            <a:lvl3pPr marL="0" marR="0" lvl="2" indent="3048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3pPr>
            <a:lvl4pPr marL="0" marR="0" lvl="3" indent="4699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4pPr>
            <a:lvl5pPr marL="0" marR="0" lvl="4" indent="6350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5pPr>
            <a:lvl6pPr marL="0" marR="0" lvl="5" indent="8001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6pPr>
            <a:lvl7pPr marL="0" marR="0" lvl="6" indent="9525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7pPr>
            <a:lvl8pPr marL="0" marR="0" lvl="7" indent="11176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8pPr>
            <a:lvl9pPr marL="0" marR="0" lvl="8" indent="1282700" algn="l" rtl="0">
              <a:lnSpc>
                <a:spcPct val="86950"/>
              </a:lnSpc>
              <a:spcBef>
                <a:spcPts val="0"/>
              </a:spcBef>
              <a:spcAft>
                <a:spcPts val="0"/>
              </a:spcAft>
              <a:buClr>
                <a:srgbClr val="FFFFFF"/>
              </a:buClr>
              <a:buSzPts val="1000"/>
              <a:buFont typeface="Helvetica Neue"/>
              <a:buNone/>
              <a:defRPr sz="11300" b="1" i="0" u="none" strike="noStrike" cap="none">
                <a:solidFill>
                  <a:srgbClr val="FFFFFF"/>
                </a:solidFill>
                <a:latin typeface="Helvetica Neue"/>
                <a:ea typeface="Helvetica Neue"/>
                <a:cs typeface="Helvetica Neue"/>
                <a:sym typeface="Helvetica Neue"/>
              </a:defRPr>
            </a:lvl9pPr>
          </a:lstStyle>
          <a:p>
            <a:endParaRPr/>
          </a:p>
        </p:txBody>
      </p:sp>
      <p:sp>
        <p:nvSpPr>
          <p:cNvPr id="1046" name="Google Shape;1046;p141"/>
          <p:cNvSpPr txBox="1">
            <a:spLocks noGrp="1"/>
          </p:cNvSpPr>
          <p:nvPr>
            <p:ph type="body" idx="1"/>
          </p:nvPr>
        </p:nvSpPr>
        <p:spPr>
          <a:xfrm>
            <a:off x="446486" y="2799853"/>
            <a:ext cx="8250900" cy="1923300"/>
          </a:xfrm>
          <a:prstGeom prst="rect">
            <a:avLst/>
          </a:prstGeom>
          <a:noFill/>
          <a:ln>
            <a:noFill/>
          </a:ln>
        </p:spPr>
        <p:txBody>
          <a:bodyPr spcFirstLastPara="1" wrap="square" lIns="64325" tIns="64325" rIns="64325" bIns="64325" anchor="b" anchorCtr="0"/>
          <a:lstStyle>
            <a:lvl1pPr marL="457200" marR="0" lvl="0"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1pPr>
            <a:lvl2pPr marL="914400" marR="0" lvl="1"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2pPr>
            <a:lvl3pPr marL="1371600" marR="0" lvl="2"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3pPr>
            <a:lvl4pPr marL="1828800" marR="0" lvl="3"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4pPr>
            <a:lvl5pPr marL="2286000" marR="0" lvl="4" indent="-323850" algn="l" rtl="0">
              <a:lnSpc>
                <a:spcPct val="120000"/>
              </a:lnSpc>
              <a:spcBef>
                <a:spcPts val="0"/>
              </a:spcBef>
              <a:spcAft>
                <a:spcPts val="0"/>
              </a:spcAft>
              <a:buClr>
                <a:srgbClr val="FFFFFF"/>
              </a:buClr>
              <a:buSzPts val="1500"/>
              <a:buFont typeface="Merriweather Sans"/>
              <a:buChar char="‣"/>
              <a:defRPr sz="21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20000"/>
              </a:lnSpc>
              <a:spcBef>
                <a:spcPts val="0"/>
              </a:spcBef>
              <a:spcAft>
                <a:spcPts val="0"/>
              </a:spcAft>
              <a:buClr>
                <a:srgbClr val="FFFFFF"/>
              </a:buClr>
              <a:buSzPts val="1000"/>
              <a:buFont typeface="Helvetica Neue"/>
              <a:buNone/>
              <a:defRPr sz="2100" b="0" i="0" u="none" strike="noStrike" cap="none">
                <a:solidFill>
                  <a:srgbClr val="FFFFFF"/>
                </a:solidFill>
                <a:latin typeface="Helvetica Neue"/>
                <a:ea typeface="Helvetica Neue"/>
                <a:cs typeface="Helvetica Neue"/>
                <a:sym typeface="Helvetica Neue"/>
              </a:defRPr>
            </a:lvl9pPr>
          </a:lstStyle>
          <a:p>
            <a:endParaRPr/>
          </a:p>
        </p:txBody>
      </p:sp>
      <p:sp>
        <p:nvSpPr>
          <p:cNvPr id="1047" name="Google Shape;1047;p141"/>
          <p:cNvSpPr txBox="1">
            <a:spLocks noGrp="1"/>
          </p:cNvSpPr>
          <p:nvPr>
            <p:ph type="sldNum" idx="12"/>
          </p:nvPr>
        </p:nvSpPr>
        <p:spPr>
          <a:xfrm>
            <a:off x="473829" y="4830632"/>
            <a:ext cx="230400" cy="227400"/>
          </a:xfrm>
          <a:prstGeom prst="rect">
            <a:avLst/>
          </a:prstGeom>
          <a:noFill/>
          <a:ln>
            <a:noFill/>
          </a:ln>
        </p:spPr>
        <p:txBody>
          <a:bodyPr spcFirstLastPara="1" wrap="square" lIns="26775" tIns="26775" rIns="26775" bIns="26775" anchor="ctr" anchorCtr="0">
            <a:noAutofit/>
          </a:bodyPr>
          <a:lstStyle>
            <a:lvl1pPr marL="0" marR="0" lvl="0" indent="0" algn="r" rtl="0">
              <a:spcBef>
                <a:spcPts val="0"/>
              </a:spcBef>
              <a:buNone/>
              <a:defRPr sz="1200" b="0" i="0" u="none" strike="noStrike" cap="none">
                <a:solidFill>
                  <a:schemeClr val="lt1"/>
                </a:solidFill>
                <a:latin typeface="Helvetica Neue"/>
                <a:ea typeface="Helvetica Neue"/>
                <a:cs typeface="Helvetica Neue"/>
                <a:sym typeface="Helvetica Neue"/>
              </a:defRPr>
            </a:lvl1pPr>
            <a:lvl2pPr marL="0" marR="0" lvl="1" indent="0" algn="r" rtl="0">
              <a:spcBef>
                <a:spcPts val="0"/>
              </a:spcBef>
              <a:buNone/>
              <a:defRPr sz="1200" b="0" i="0" u="none" strike="noStrike" cap="none">
                <a:solidFill>
                  <a:schemeClr val="lt1"/>
                </a:solidFill>
                <a:latin typeface="Helvetica Neue"/>
                <a:ea typeface="Helvetica Neue"/>
                <a:cs typeface="Helvetica Neue"/>
                <a:sym typeface="Helvetica Neue"/>
              </a:defRPr>
            </a:lvl2pPr>
            <a:lvl3pPr marL="0" marR="0" lvl="2" indent="0" algn="r" rtl="0">
              <a:spcBef>
                <a:spcPts val="0"/>
              </a:spcBef>
              <a:buNone/>
              <a:defRPr sz="1200" b="0" i="0" u="none" strike="noStrike" cap="none">
                <a:solidFill>
                  <a:schemeClr val="lt1"/>
                </a:solidFill>
                <a:latin typeface="Helvetica Neue"/>
                <a:ea typeface="Helvetica Neue"/>
                <a:cs typeface="Helvetica Neue"/>
                <a:sym typeface="Helvetica Neue"/>
              </a:defRPr>
            </a:lvl3pPr>
            <a:lvl4pPr marL="0" marR="0" lvl="3" indent="0" algn="r" rtl="0">
              <a:spcBef>
                <a:spcPts val="0"/>
              </a:spcBef>
              <a:buNone/>
              <a:defRPr sz="1200" b="0" i="0" u="none" strike="noStrike" cap="none">
                <a:solidFill>
                  <a:schemeClr val="lt1"/>
                </a:solidFill>
                <a:latin typeface="Helvetica Neue"/>
                <a:ea typeface="Helvetica Neue"/>
                <a:cs typeface="Helvetica Neue"/>
                <a:sym typeface="Helvetica Neue"/>
              </a:defRPr>
            </a:lvl4pPr>
            <a:lvl5pPr marL="0" marR="0" lvl="4" indent="0" algn="r" rtl="0">
              <a:spcBef>
                <a:spcPts val="0"/>
              </a:spcBef>
              <a:buNone/>
              <a:defRPr sz="1200" b="0" i="0" u="none" strike="noStrike" cap="none">
                <a:solidFill>
                  <a:schemeClr val="lt1"/>
                </a:solidFill>
                <a:latin typeface="Helvetica Neue"/>
                <a:ea typeface="Helvetica Neue"/>
                <a:cs typeface="Helvetica Neue"/>
                <a:sym typeface="Helvetica Neue"/>
              </a:defRPr>
            </a:lvl5pPr>
            <a:lvl6pPr marL="0" marR="0" lvl="5" indent="0" algn="r" rtl="0">
              <a:spcBef>
                <a:spcPts val="0"/>
              </a:spcBef>
              <a:buNone/>
              <a:defRPr sz="1200" b="0" i="0" u="none" strike="noStrike" cap="none">
                <a:solidFill>
                  <a:schemeClr val="lt1"/>
                </a:solidFill>
                <a:latin typeface="Helvetica Neue"/>
                <a:ea typeface="Helvetica Neue"/>
                <a:cs typeface="Helvetica Neue"/>
                <a:sym typeface="Helvetica Neue"/>
              </a:defRPr>
            </a:lvl6pPr>
            <a:lvl7pPr marL="0" marR="0" lvl="6" indent="0" algn="r" rtl="0">
              <a:spcBef>
                <a:spcPts val="0"/>
              </a:spcBef>
              <a:buNone/>
              <a:defRPr sz="1200" b="0" i="0" u="none" strike="noStrike" cap="none">
                <a:solidFill>
                  <a:schemeClr val="lt1"/>
                </a:solidFill>
                <a:latin typeface="Helvetica Neue"/>
                <a:ea typeface="Helvetica Neue"/>
                <a:cs typeface="Helvetica Neue"/>
                <a:sym typeface="Helvetica Neue"/>
              </a:defRPr>
            </a:lvl7pPr>
            <a:lvl8pPr marL="0" marR="0" lvl="7" indent="0" algn="r" rtl="0">
              <a:spcBef>
                <a:spcPts val="0"/>
              </a:spcBef>
              <a:buNone/>
              <a:defRPr sz="1200" b="0" i="0" u="none" strike="noStrike" cap="none">
                <a:solidFill>
                  <a:schemeClr val="lt1"/>
                </a:solidFill>
                <a:latin typeface="Helvetica Neue"/>
                <a:ea typeface="Helvetica Neue"/>
                <a:cs typeface="Helvetica Neue"/>
                <a:sym typeface="Helvetica Neue"/>
              </a:defRPr>
            </a:lvl8pPr>
            <a:lvl9pPr marL="0" marR="0" lvl="8" indent="0" algn="r" rtl="0">
              <a:spcBef>
                <a:spcPts val="0"/>
              </a:spcBef>
              <a:buNone/>
              <a:defRPr sz="12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805"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9"/>
        <p:cNvGrpSpPr/>
        <p:nvPr/>
      </p:nvGrpSpPr>
      <p:grpSpPr>
        <a:xfrm>
          <a:off x="0" y="0"/>
          <a:ext cx="0" cy="0"/>
          <a:chOff x="0" y="0"/>
          <a:chExt cx="0" cy="0"/>
        </a:xfrm>
      </p:grpSpPr>
      <p:cxnSp>
        <p:nvCxnSpPr>
          <p:cNvPr id="1300" name="Google Shape;1300;p171"/>
          <p:cNvCxnSpPr/>
          <p:nvPr/>
        </p:nvCxnSpPr>
        <p:spPr>
          <a:xfrm>
            <a:off x="446503" y="476768"/>
            <a:ext cx="8250900" cy="1500"/>
          </a:xfrm>
          <a:prstGeom prst="straightConnector1">
            <a:avLst/>
          </a:prstGeom>
          <a:noFill/>
          <a:ln w="9525" cap="flat" cmpd="sng">
            <a:solidFill>
              <a:srgbClr val="000000"/>
            </a:solidFill>
            <a:prstDash val="solid"/>
            <a:round/>
            <a:headEnd type="none" w="med" len="med"/>
            <a:tailEnd type="none" w="med" len="med"/>
          </a:ln>
        </p:spPr>
      </p:cxnSp>
      <p:cxnSp>
        <p:nvCxnSpPr>
          <p:cNvPr id="1301" name="Google Shape;1301;p171"/>
          <p:cNvCxnSpPr/>
          <p:nvPr/>
        </p:nvCxnSpPr>
        <p:spPr>
          <a:xfrm>
            <a:off x="446503" y="888310"/>
            <a:ext cx="8250900" cy="1500"/>
          </a:xfrm>
          <a:prstGeom prst="straightConnector1">
            <a:avLst/>
          </a:prstGeom>
          <a:noFill/>
          <a:ln w="9525" cap="flat" cmpd="sng">
            <a:solidFill>
              <a:srgbClr val="000000"/>
            </a:solidFill>
            <a:prstDash val="solid"/>
            <a:round/>
            <a:headEnd type="none" w="med" len="med"/>
            <a:tailEnd type="none" w="med" len="med"/>
          </a:ln>
        </p:spPr>
      </p:cxnSp>
      <p:sp>
        <p:nvSpPr>
          <p:cNvPr id="1302" name="Google Shape;1302;p171"/>
          <p:cNvSpPr txBox="1">
            <a:spLocks noGrp="1"/>
          </p:cNvSpPr>
          <p:nvPr>
            <p:ph type="sldNum" idx="12"/>
          </p:nvPr>
        </p:nvSpPr>
        <p:spPr>
          <a:xfrm>
            <a:off x="8441689" y="524910"/>
            <a:ext cx="258900" cy="290400"/>
          </a:xfrm>
          <a:prstGeom prst="rect">
            <a:avLst/>
          </a:prstGeom>
          <a:noFill/>
          <a:ln>
            <a:noFill/>
          </a:ln>
        </p:spPr>
        <p:txBody>
          <a:bodyPr spcFirstLastPara="1" wrap="square" lIns="0" tIns="0" rIns="0" bIns="0" anchor="ctr" anchorCtr="0">
            <a:noAutofit/>
          </a:bodyPr>
          <a:lstStyle>
            <a:lvl1pPr marL="0" marR="0" lvl="0"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1pPr>
            <a:lvl2pPr marL="0" marR="0" lvl="1"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2pPr>
            <a:lvl3pPr marL="0" marR="0" lvl="2"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3pPr>
            <a:lvl4pPr marL="0" marR="0" lvl="3"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4pPr>
            <a:lvl5pPr marL="0" marR="0" lvl="4"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5pPr>
            <a:lvl6pPr marL="0" marR="0" lvl="5"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6pPr>
            <a:lvl7pPr marL="0" marR="0" lvl="6"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7pPr>
            <a:lvl8pPr marL="0" marR="0" lvl="7"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8pPr>
            <a:lvl9pPr marL="0" marR="0" lvl="8"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sz="2300" b="1">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54"/>
        <p:cNvGrpSpPr/>
        <p:nvPr/>
      </p:nvGrpSpPr>
      <p:grpSpPr>
        <a:xfrm>
          <a:off x="0" y="0"/>
          <a:ext cx="0" cy="0"/>
          <a:chOff x="0" y="0"/>
          <a:chExt cx="0" cy="0"/>
        </a:xfrm>
      </p:grpSpPr>
      <p:cxnSp>
        <p:nvCxnSpPr>
          <p:cNvPr id="1355" name="Google Shape;1355;p184"/>
          <p:cNvCxnSpPr/>
          <p:nvPr/>
        </p:nvCxnSpPr>
        <p:spPr>
          <a:xfrm>
            <a:off x="446503" y="476768"/>
            <a:ext cx="8250900" cy="1500"/>
          </a:xfrm>
          <a:prstGeom prst="straightConnector1">
            <a:avLst/>
          </a:prstGeom>
          <a:noFill/>
          <a:ln w="9525" cap="flat" cmpd="sng">
            <a:solidFill>
              <a:srgbClr val="000000"/>
            </a:solidFill>
            <a:prstDash val="solid"/>
            <a:round/>
            <a:headEnd type="none" w="med" len="med"/>
            <a:tailEnd type="none" w="med" len="med"/>
          </a:ln>
        </p:spPr>
      </p:cxnSp>
      <p:cxnSp>
        <p:nvCxnSpPr>
          <p:cNvPr id="1356" name="Google Shape;1356;p184"/>
          <p:cNvCxnSpPr/>
          <p:nvPr/>
        </p:nvCxnSpPr>
        <p:spPr>
          <a:xfrm>
            <a:off x="446503" y="888310"/>
            <a:ext cx="8250900" cy="1500"/>
          </a:xfrm>
          <a:prstGeom prst="straightConnector1">
            <a:avLst/>
          </a:prstGeom>
          <a:noFill/>
          <a:ln w="9525" cap="flat" cmpd="sng">
            <a:solidFill>
              <a:srgbClr val="000000"/>
            </a:solidFill>
            <a:prstDash val="solid"/>
            <a:round/>
            <a:headEnd type="none" w="med" len="med"/>
            <a:tailEnd type="none" w="med" len="med"/>
          </a:ln>
        </p:spPr>
      </p:cxnSp>
      <p:sp>
        <p:nvSpPr>
          <p:cNvPr id="1357" name="Google Shape;1357;p184"/>
          <p:cNvSpPr txBox="1">
            <a:spLocks noGrp="1"/>
          </p:cNvSpPr>
          <p:nvPr>
            <p:ph type="sldNum" idx="12"/>
          </p:nvPr>
        </p:nvSpPr>
        <p:spPr>
          <a:xfrm>
            <a:off x="8441689" y="524910"/>
            <a:ext cx="258900" cy="290400"/>
          </a:xfrm>
          <a:prstGeom prst="rect">
            <a:avLst/>
          </a:prstGeom>
          <a:noFill/>
          <a:ln>
            <a:noFill/>
          </a:ln>
        </p:spPr>
        <p:txBody>
          <a:bodyPr spcFirstLastPara="1" wrap="square" lIns="0" tIns="0" rIns="0" bIns="0" anchor="ctr" anchorCtr="0">
            <a:noAutofit/>
          </a:bodyPr>
          <a:lstStyle>
            <a:lvl1pPr marL="0" marR="0" lvl="0"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1pPr>
            <a:lvl2pPr marL="0" marR="0" lvl="1"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2pPr>
            <a:lvl3pPr marL="0" marR="0" lvl="2"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3pPr>
            <a:lvl4pPr marL="0" marR="0" lvl="3"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4pPr>
            <a:lvl5pPr marL="0" marR="0" lvl="4"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5pPr>
            <a:lvl6pPr marL="0" marR="0" lvl="5"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6pPr>
            <a:lvl7pPr marL="0" marR="0" lvl="6"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7pPr>
            <a:lvl8pPr marL="0" marR="0" lvl="7"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8pPr>
            <a:lvl9pPr marL="0" marR="0" lvl="8" indent="0" algn="ctr" rtl="0">
              <a:spcBef>
                <a:spcPts val="0"/>
              </a:spcBef>
              <a:spcAft>
                <a:spcPts val="0"/>
              </a:spcAft>
              <a:buNone/>
              <a:defRPr sz="41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sz="2200" b="1">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xml"/><Relationship Id="rId1" Type="http://schemas.openxmlformats.org/officeDocument/2006/relationships/slideLayout" Target="../slideLayouts/slideLayout159.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7.xml"/></Relationships>
</file>

<file path=ppt/slides/_rels/slide3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1.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jupyter.org"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6.xml"/><Relationship Id="rId1" Type="http://schemas.openxmlformats.org/officeDocument/2006/relationships/slideLayout" Target="../slideLayouts/slideLayout17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0.xml"/></Relationships>
</file>

<file path=ppt/slides/_rels/slide59.xml.rels><?xml version="1.0" encoding="UTF-8" standalone="yes"?>
<Relationships xmlns="http://schemas.openxmlformats.org/package/2006/relationships"><Relationship Id="rId8" Type="http://schemas.openxmlformats.org/officeDocument/2006/relationships/hyperlink" Target="https://activewizards.com/blog/top-15-libraries-for-data-science-in-python/" TargetMode="External"/><Relationship Id="rId3" Type="http://schemas.openxmlformats.org/officeDocument/2006/relationships/hyperlink" Target="https://pandas.pydata.org/pandas-docs/version/0.18.1/tutorials.html" TargetMode="External"/><Relationship Id="rId7" Type="http://schemas.openxmlformats.org/officeDocument/2006/relationships/hyperlink" Target="https://blog.modeanalytics.com/python-interactive-plot-libraries/" TargetMode="External"/><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hyperlink" Target="https://www.learnpython.org/" TargetMode="External"/><Relationship Id="rId11" Type="http://schemas.openxmlformats.org/officeDocument/2006/relationships/hyperlink" Target="https://generalassemb.ly/" TargetMode="External"/><Relationship Id="rId5" Type="http://schemas.openxmlformats.org/officeDocument/2006/relationships/hyperlink" Target="http://ggplot.yhathq.com/" TargetMode="External"/><Relationship Id="rId10" Type="http://schemas.openxmlformats.org/officeDocument/2006/relationships/hyperlink" Target="http://jupyter.readthedocs.io/en/latest/install.html" TargetMode="External"/><Relationship Id="rId4" Type="http://schemas.openxmlformats.org/officeDocument/2006/relationships/hyperlink" Target="https://docs.scipy.org/doc/numpy-dev/user/quickstart.html" TargetMode="External"/><Relationship Id="rId9" Type="http://schemas.openxmlformats.org/officeDocument/2006/relationships/hyperlink" Target="https://www.khanacademy.org/math/statistics-probability/significance-tests-one-sample/tests-about-population-mean/v/hypothesis-testing-and-p-value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docs.ggplot2.org/0.9.3.1/diamonds.html" TargetMode="External"/><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hyperlink" Target="https://www.tableau.com/about/blog/2017/10/announcing-hyper-tableau-105-beta-77026" TargetMode="External"/><Relationship Id="rId5" Type="http://schemas.openxmlformats.org/officeDocument/2006/relationships/hyperlink" Target="http://www.java67.com/2014/08/what-is-array-data-structure-in-java.html" TargetMode="External"/><Relationship Id="rId4" Type="http://schemas.openxmlformats.org/officeDocument/2006/relationships/hyperlink" Target="https://pypi.python.org/pypi/pandas/"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jpg"/><Relationship Id="rId12" Type="http://schemas.openxmlformats.org/officeDocument/2006/relationships/image" Target="../media/image55.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jp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197"/>
          <p:cNvSpPr txBox="1">
            <a:spLocks noGrp="1"/>
          </p:cNvSpPr>
          <p:nvPr>
            <p:ph type="body" idx="1"/>
          </p:nvPr>
        </p:nvSpPr>
        <p:spPr>
          <a:xfrm>
            <a:off x="334325" y="1030494"/>
            <a:ext cx="8378700" cy="1690500"/>
          </a:xfrm>
          <a:prstGeom prst="rect">
            <a:avLst/>
          </a:prstGeom>
          <a:noFill/>
          <a:ln>
            <a:noFill/>
          </a:ln>
        </p:spPr>
        <p:txBody>
          <a:bodyPr spcFirstLastPara="1" wrap="square" lIns="64325" tIns="32150" rIns="64325" bIns="32150" anchor="t" anchorCtr="0">
            <a:noAutofit/>
          </a:bodyPr>
          <a:lstStyle/>
          <a:p>
            <a:pPr marL="0" marR="0" lvl="0" indent="0" algn="l" rtl="0">
              <a:lnSpc>
                <a:spcPct val="85000"/>
              </a:lnSpc>
              <a:spcBef>
                <a:spcPts val="0"/>
              </a:spcBef>
              <a:spcAft>
                <a:spcPts val="0"/>
              </a:spcAft>
              <a:buClr>
                <a:schemeClr val="lt1"/>
              </a:buClr>
              <a:buSzPts val="2000"/>
              <a:buFont typeface="Georgia"/>
              <a:buNone/>
            </a:pPr>
            <a:r>
              <a:rPr lang="en" dirty="0"/>
              <a:t>Python Bootcamp</a:t>
            </a:r>
            <a:endParaRPr sz="6800" b="1" i="0" u="none" strike="noStrike" cap="none" dirty="0">
              <a:solidFill>
                <a:schemeClr val="lt1"/>
              </a:solidFill>
              <a:latin typeface="Oswald"/>
              <a:ea typeface="Oswald"/>
              <a:cs typeface="Oswald"/>
              <a:sym typeface="Oswald"/>
            </a:endParaRPr>
          </a:p>
        </p:txBody>
      </p:sp>
      <p:sp>
        <p:nvSpPr>
          <p:cNvPr id="1414" name="Google Shape;1414;p197"/>
          <p:cNvSpPr txBox="1"/>
          <p:nvPr/>
        </p:nvSpPr>
        <p:spPr>
          <a:xfrm>
            <a:off x="334325" y="3641750"/>
            <a:ext cx="8298600" cy="820200"/>
          </a:xfrm>
          <a:prstGeom prst="rect">
            <a:avLst/>
          </a:prstGeom>
          <a:noFill/>
          <a:ln>
            <a:noFill/>
          </a:ln>
        </p:spPr>
        <p:txBody>
          <a:bodyPr spcFirstLastPara="1" wrap="square" lIns="91425" tIns="91425" rIns="91425" bIns="91425" anchor="ctr" anchorCtr="0">
            <a:noAutofit/>
          </a:bodyPr>
          <a:lstStyle/>
          <a:p>
            <a:pPr marL="12700" lvl="0" indent="0" algn="l" rtl="0">
              <a:spcBef>
                <a:spcPts val="0"/>
              </a:spcBef>
              <a:spcAft>
                <a:spcPts val="0"/>
              </a:spcAft>
              <a:buClr>
                <a:schemeClr val="dk1"/>
              </a:buClr>
              <a:buFont typeface="Arial"/>
              <a:buNone/>
            </a:pPr>
            <a:r>
              <a:rPr lang="en-US" sz="2800" dirty="0" smtClean="0">
                <a:solidFill>
                  <a:schemeClr val="lt1"/>
                </a:solidFill>
                <a:latin typeface="Oswald" panose="020B0604020202020204" charset="0"/>
                <a:ea typeface="Georgia"/>
                <a:cs typeface="Georgia"/>
                <a:sym typeface="Georgia"/>
              </a:rPr>
              <a:t>Download Anaconda for Python 3.7:</a:t>
            </a:r>
          </a:p>
          <a:p>
            <a:pPr marL="12700" lvl="0" indent="0" algn="l" rtl="0">
              <a:spcBef>
                <a:spcPts val="0"/>
              </a:spcBef>
              <a:spcAft>
                <a:spcPts val="0"/>
              </a:spcAft>
              <a:buClr>
                <a:schemeClr val="dk1"/>
              </a:buClr>
              <a:buFont typeface="Arial"/>
              <a:buNone/>
            </a:pPr>
            <a:r>
              <a:rPr lang="en-US" sz="2800" dirty="0">
                <a:solidFill>
                  <a:schemeClr val="lt1"/>
                </a:solidFill>
                <a:latin typeface="Oswald" panose="020B0604020202020204" charset="0"/>
                <a:ea typeface="Georgia"/>
                <a:cs typeface="Georgia"/>
                <a:sym typeface="Georgia"/>
              </a:rPr>
              <a:t>a</a:t>
            </a:r>
            <a:r>
              <a:rPr lang="en-US" sz="2800" dirty="0" smtClean="0">
                <a:solidFill>
                  <a:schemeClr val="lt1"/>
                </a:solidFill>
                <a:latin typeface="Oswald" panose="020B0604020202020204" charset="0"/>
                <a:ea typeface="Georgia"/>
                <a:cs typeface="Georgia"/>
                <a:sym typeface="Georgia"/>
              </a:rPr>
              <a:t>naconda.com/download</a:t>
            </a:r>
            <a:endParaRPr sz="2800" dirty="0">
              <a:solidFill>
                <a:schemeClr val="lt1"/>
              </a:solidFill>
              <a:latin typeface="Oswald" panose="020B0604020202020204" charset="0"/>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p207"/>
          <p:cNvSpPr txBox="1">
            <a:spLocks noGrp="1"/>
          </p:cNvSpPr>
          <p:nvPr>
            <p:ph type="body" idx="1"/>
          </p:nvPr>
        </p:nvSpPr>
        <p:spPr>
          <a:xfrm>
            <a:off x="446500" y="1023902"/>
            <a:ext cx="8250900" cy="35868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400"/>
              </a:spcBef>
              <a:spcAft>
                <a:spcPts val="0"/>
              </a:spcAft>
              <a:buClr>
                <a:srgbClr val="000000"/>
              </a:buClr>
              <a:buSzPts val="1000"/>
              <a:buFont typeface="Arial"/>
              <a:buNone/>
            </a:pPr>
            <a:r>
              <a:rPr lang="en" sz="1800" b="0" i="0" u="none" strike="noStrike" cap="none">
                <a:solidFill>
                  <a:srgbClr val="000000"/>
                </a:solidFill>
                <a:latin typeface="Georgia"/>
                <a:ea typeface="Georgia"/>
                <a:cs typeface="Georgia"/>
                <a:sym typeface="Georgia"/>
              </a:rPr>
              <a:t>Why do so many people like python?</a:t>
            </a:r>
            <a:r>
              <a:rPr lang="en" sz="1800" b="0" i="0" u="none" strike="noStrike" cap="none">
                <a:solidFill>
                  <a:schemeClr val="dk1"/>
                </a:solidFill>
                <a:latin typeface="Georgia"/>
                <a:ea typeface="Georgia"/>
                <a:cs typeface="Georgia"/>
                <a:sym typeface="Georgia"/>
              </a:rPr>
              <a:t/>
            </a:r>
            <a:br>
              <a:rPr lang="en" sz="1800" b="0" i="0" u="none" strike="noStrike" cap="none">
                <a:solidFill>
                  <a:schemeClr val="dk1"/>
                </a:solidFill>
                <a:latin typeface="Georgia"/>
                <a:ea typeface="Georgia"/>
                <a:cs typeface="Georgia"/>
                <a:sym typeface="Georgia"/>
              </a:rPr>
            </a:br>
            <a:endParaRPr sz="1800" b="0" i="0" u="none" strike="noStrike" cap="none">
              <a:solidFill>
                <a:srgbClr val="000000"/>
              </a:solidFill>
              <a:latin typeface="Georgia"/>
              <a:ea typeface="Georgia"/>
              <a:cs typeface="Georgia"/>
              <a:sym typeface="Georgia"/>
            </a:endParaRPr>
          </a:p>
          <a:p>
            <a:pPr marL="457200" marR="0" lvl="0" indent="-342900" algn="l" rtl="0">
              <a:lnSpc>
                <a:spcPct val="115000"/>
              </a:lnSpc>
              <a:spcBef>
                <a:spcPts val="400"/>
              </a:spcBef>
              <a:spcAft>
                <a:spcPts val="0"/>
              </a:spcAft>
              <a:buClr>
                <a:srgbClr val="000000"/>
              </a:buClr>
              <a:buSzPts val="1800"/>
              <a:buFont typeface="Georgia"/>
              <a:buChar char="●"/>
            </a:pPr>
            <a:r>
              <a:rPr lang="en" sz="1800" b="0" i="0" u="none" strike="noStrike" cap="none">
                <a:solidFill>
                  <a:srgbClr val="000000"/>
                </a:solidFill>
                <a:latin typeface="Georgia"/>
                <a:ea typeface="Georgia"/>
                <a:cs typeface="Georgia"/>
                <a:sym typeface="Georgia"/>
              </a:rPr>
              <a:t>Python is relatively easy to learn, compared to many other programming languages.</a:t>
            </a:r>
            <a:endParaRPr sz="1800" b="0" i="0" u="none" strike="noStrike" cap="none">
              <a:solidFill>
                <a:srgbClr val="000000"/>
              </a:solidFill>
              <a:latin typeface="Georgia"/>
              <a:ea typeface="Georgia"/>
              <a:cs typeface="Georgia"/>
              <a:sym typeface="Georgia"/>
            </a:endParaRPr>
          </a:p>
          <a:p>
            <a:pPr marL="457200" marR="0" lvl="0" indent="-342900" algn="l" rtl="0">
              <a:lnSpc>
                <a:spcPct val="115000"/>
              </a:lnSpc>
              <a:spcBef>
                <a:spcPts val="0"/>
              </a:spcBef>
              <a:spcAft>
                <a:spcPts val="0"/>
              </a:spcAft>
              <a:buClr>
                <a:srgbClr val="000000"/>
              </a:buClr>
              <a:buSzPts val="1800"/>
              <a:buFont typeface="Georgia"/>
              <a:buChar char="●"/>
            </a:pPr>
            <a:r>
              <a:rPr lang="en" sz="1800" b="0" i="0" u="none" strike="noStrike" cap="none">
                <a:solidFill>
                  <a:srgbClr val="000000"/>
                </a:solidFill>
                <a:latin typeface="Georgia"/>
                <a:ea typeface="Georgia"/>
                <a:cs typeface="Georgia"/>
                <a:sym typeface="Georgia"/>
              </a:rPr>
              <a:t>Python is a versatile language that can be used in a variety of ways, from analyzing data to programming software.</a:t>
            </a:r>
            <a:endParaRPr sz="1400" b="0" i="0" u="none" strike="noStrike" cap="none">
              <a:solidFill>
                <a:srgbClr val="000000"/>
              </a:solidFill>
              <a:highlight>
                <a:srgbClr val="FFFFFF"/>
              </a:highlight>
              <a:latin typeface="Georgia"/>
              <a:ea typeface="Georgia"/>
              <a:cs typeface="Georgia"/>
              <a:sym typeface="Georgia"/>
            </a:endParaRPr>
          </a:p>
          <a:p>
            <a:pPr marL="457200" marR="0" lvl="0" indent="-342900" algn="l" rtl="0">
              <a:lnSpc>
                <a:spcPct val="115000"/>
              </a:lnSpc>
              <a:spcBef>
                <a:spcPts val="0"/>
              </a:spcBef>
              <a:spcAft>
                <a:spcPts val="0"/>
              </a:spcAft>
              <a:buClr>
                <a:srgbClr val="000000"/>
              </a:buClr>
              <a:buSzPts val="1800"/>
              <a:buFont typeface="Georgia"/>
              <a:buChar char="●"/>
            </a:pPr>
            <a:r>
              <a:rPr lang="en" sz="1800" b="0" i="0" u="none" strike="noStrike" cap="none">
                <a:solidFill>
                  <a:srgbClr val="000000"/>
                </a:solidFill>
                <a:highlight>
                  <a:srgbClr val="FFFFFF"/>
                </a:highlight>
                <a:latin typeface="Georgia"/>
                <a:ea typeface="Georgia"/>
                <a:cs typeface="Georgia"/>
                <a:sym typeface="Georgia"/>
              </a:rPr>
              <a:t>Python has many great open-source tools that increase efficiency and ease of use, while providing new functionality.</a:t>
            </a:r>
            <a:endParaRPr sz="1800" b="0" i="0" u="none" strike="noStrike" cap="none">
              <a:solidFill>
                <a:srgbClr val="000000"/>
              </a:solidFill>
              <a:highlight>
                <a:srgbClr val="FFFFFF"/>
              </a:highlight>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Python tools make it easy to get involved in exciting, cutting-edge machine learning applications, including developments in artificial intelligence.</a:t>
            </a:r>
            <a:endParaRPr sz="1800" b="0" i="0" u="none" strike="noStrike" cap="none">
              <a:solidFill>
                <a:srgbClr val="000000"/>
              </a:solidFill>
              <a:highlight>
                <a:srgbClr val="FFFFFF"/>
              </a:highlight>
              <a:latin typeface="Georgia"/>
              <a:ea typeface="Georgia"/>
              <a:cs typeface="Georgia"/>
              <a:sym typeface="Georgia"/>
            </a:endParaRPr>
          </a:p>
          <a:p>
            <a:pPr marL="0" marR="0" lvl="0" indent="0" algn="l" rtl="0">
              <a:lnSpc>
                <a:spcPct val="115000"/>
              </a:lnSpc>
              <a:spcBef>
                <a:spcPts val="1100"/>
              </a:spcBef>
              <a:spcAft>
                <a:spcPts val="0"/>
              </a:spcAft>
              <a:buClr>
                <a:srgbClr val="000000"/>
              </a:buClr>
              <a:buSzPts val="1000"/>
              <a:buFont typeface="Arial"/>
              <a:buNone/>
            </a:pPr>
            <a:endParaRPr sz="1800" b="0" i="0" u="none" strike="noStrike" cap="none">
              <a:solidFill>
                <a:schemeClr val="dk1"/>
              </a:solidFill>
              <a:latin typeface="Georgia"/>
              <a:ea typeface="Georgia"/>
              <a:cs typeface="Georgia"/>
              <a:sym typeface="Georgia"/>
            </a:endParaRPr>
          </a:p>
          <a:p>
            <a:pPr marL="0" marR="0" lvl="0" indent="0" algn="l" rtl="0">
              <a:lnSpc>
                <a:spcPct val="100000"/>
              </a:lnSpc>
              <a:spcBef>
                <a:spcPts val="1400"/>
              </a:spcBef>
              <a:spcAft>
                <a:spcPts val="0"/>
              </a:spcAft>
              <a:buClr>
                <a:srgbClr val="000000"/>
              </a:buClr>
              <a:buSzPts val="1000"/>
              <a:buFont typeface="Arial"/>
              <a:buNone/>
            </a:pPr>
            <a:endParaRPr sz="1800" b="0" i="0" u="none" strike="noStrike" cap="none">
              <a:solidFill>
                <a:srgbClr val="000000"/>
              </a:solidFill>
              <a:latin typeface="Georgia"/>
              <a:ea typeface="Georgia"/>
              <a:cs typeface="Georgia"/>
              <a:sym typeface="Georgia"/>
            </a:endParaRPr>
          </a:p>
        </p:txBody>
      </p:sp>
      <p:sp>
        <p:nvSpPr>
          <p:cNvPr id="1487" name="Google Shape;1487;p207"/>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PYTHON IS...</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p208"/>
          <p:cNvSpPr txBox="1">
            <a:spLocks noGrp="1"/>
          </p:cNvSpPr>
          <p:nvPr>
            <p:ph type="body" idx="1"/>
          </p:nvPr>
        </p:nvSpPr>
        <p:spPr>
          <a:xfrm>
            <a:off x="548000" y="2739975"/>
            <a:ext cx="4142100" cy="27825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1100"/>
              </a:spcBef>
              <a:spcAft>
                <a:spcPts val="0"/>
              </a:spcAft>
              <a:buClr>
                <a:srgbClr val="000000"/>
              </a:buClr>
              <a:buSzPts val="1000"/>
              <a:buFont typeface="Arial"/>
              <a:buNone/>
            </a:pPr>
            <a:r>
              <a:rPr lang="en" sz="1800" b="1" i="0" u="none" strike="noStrike" cap="none">
                <a:solidFill>
                  <a:schemeClr val="dk1"/>
                </a:solidFill>
                <a:latin typeface="Georgia"/>
                <a:ea typeface="Georgia"/>
                <a:cs typeface="Georgia"/>
                <a:sym typeface="Georgia"/>
              </a:rPr>
              <a:t>SAS / SPSS:</a:t>
            </a:r>
            <a:endParaRPr sz="1800" b="1" i="0" u="none" strike="noStrike" cap="none">
              <a:solidFill>
                <a:schemeClr val="dk1"/>
              </a:solidFill>
              <a:latin typeface="Georgia"/>
              <a:ea typeface="Georgia"/>
              <a:cs typeface="Georgia"/>
              <a:sym typeface="Georgia"/>
            </a:endParaRPr>
          </a:p>
          <a:p>
            <a:pPr marL="457200" marR="0" lvl="0" indent="-342900" algn="l" rtl="0">
              <a:lnSpc>
                <a:spcPct val="115000"/>
              </a:lnSpc>
              <a:spcBef>
                <a:spcPts val="110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Expensive licensing</a:t>
            </a: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Closed systems</a:t>
            </a: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Limited ecosystems</a:t>
            </a: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Large barriers to entry for new users</a:t>
            </a:r>
            <a:br>
              <a:rPr lang="en" sz="1800" b="0" i="0" u="none" strike="noStrike" cap="none">
                <a:solidFill>
                  <a:schemeClr val="dk1"/>
                </a:solidFill>
                <a:latin typeface="Georgia"/>
                <a:ea typeface="Georgia"/>
                <a:cs typeface="Georgia"/>
                <a:sym typeface="Georgia"/>
              </a:rPr>
            </a:br>
            <a:r>
              <a:rPr lang="en" sz="1800" b="0" i="0" u="none" strike="noStrike" cap="none">
                <a:solidFill>
                  <a:schemeClr val="dk1"/>
                </a:solidFill>
                <a:latin typeface="Georgia"/>
                <a:ea typeface="Georgia"/>
                <a:cs typeface="Georgia"/>
                <a:sym typeface="Georgia"/>
              </a:rPr>
              <a:t/>
            </a:r>
            <a:br>
              <a:rPr lang="en" sz="1800" b="0" i="0" u="none" strike="noStrike" cap="none">
                <a:solidFill>
                  <a:schemeClr val="dk1"/>
                </a:solidFill>
                <a:latin typeface="Georgia"/>
                <a:ea typeface="Georgia"/>
                <a:cs typeface="Georgia"/>
                <a:sym typeface="Georgia"/>
              </a:rPr>
            </a:br>
            <a:endParaRPr sz="1800" b="0" i="0" u="none" strike="noStrike" cap="none">
              <a:solidFill>
                <a:schemeClr val="dk1"/>
              </a:solidFill>
              <a:latin typeface="Georgia"/>
              <a:ea typeface="Georgia"/>
              <a:cs typeface="Georgia"/>
              <a:sym typeface="Georgia"/>
            </a:endParaRPr>
          </a:p>
        </p:txBody>
      </p:sp>
      <p:sp>
        <p:nvSpPr>
          <p:cNvPr id="1493" name="Google Shape;1493;p208"/>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PYTHON VS THE COMPETITION</a:t>
            </a:r>
            <a:endParaRPr sz="1000" b="0" i="0" u="none" strike="noStrike" cap="none">
              <a:solidFill>
                <a:srgbClr val="000000"/>
              </a:solidFill>
              <a:latin typeface="Arial"/>
              <a:ea typeface="Arial"/>
              <a:cs typeface="Arial"/>
              <a:sym typeface="Arial"/>
            </a:endParaRPr>
          </a:p>
        </p:txBody>
      </p:sp>
      <p:sp>
        <p:nvSpPr>
          <p:cNvPr id="1494" name="Google Shape;1494;p208"/>
          <p:cNvSpPr txBox="1">
            <a:spLocks noGrp="1"/>
          </p:cNvSpPr>
          <p:nvPr>
            <p:ph type="body" idx="1"/>
          </p:nvPr>
        </p:nvSpPr>
        <p:spPr>
          <a:xfrm>
            <a:off x="4758000" y="2739975"/>
            <a:ext cx="4142100" cy="27825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1100"/>
              </a:spcBef>
              <a:spcAft>
                <a:spcPts val="0"/>
              </a:spcAft>
              <a:buClr>
                <a:srgbClr val="000000"/>
              </a:buClr>
              <a:buSzPts val="1000"/>
              <a:buFont typeface="Arial"/>
              <a:buNone/>
            </a:pPr>
            <a:r>
              <a:rPr lang="en" sz="1800" b="1" i="0" u="none" strike="noStrike" cap="none">
                <a:solidFill>
                  <a:schemeClr val="dk1"/>
                </a:solidFill>
                <a:latin typeface="Georgia"/>
                <a:ea typeface="Georgia"/>
                <a:cs typeface="Georgia"/>
                <a:sym typeface="Georgia"/>
              </a:rPr>
              <a:t>Python / R:</a:t>
            </a:r>
            <a:endParaRPr sz="1800" b="1" i="0" u="none" strike="noStrike" cap="none">
              <a:solidFill>
                <a:schemeClr val="dk1"/>
              </a:solidFill>
              <a:latin typeface="Georgia"/>
              <a:ea typeface="Georgia"/>
              <a:cs typeface="Georgia"/>
              <a:sym typeface="Georgia"/>
            </a:endParaRPr>
          </a:p>
          <a:p>
            <a:pPr marL="457200" marR="0" lvl="0" indent="-342900" algn="l" rtl="0">
              <a:lnSpc>
                <a:spcPct val="115000"/>
              </a:lnSpc>
              <a:spcBef>
                <a:spcPts val="110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Free</a:t>
            </a: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Open systems</a:t>
            </a: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Large, active ecosystems</a:t>
            </a: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Few barriers to entry for new users</a:t>
            </a:r>
            <a:br>
              <a:rPr lang="en" sz="1800" b="0" i="0" u="none" strike="noStrike" cap="none">
                <a:solidFill>
                  <a:schemeClr val="dk1"/>
                </a:solidFill>
                <a:latin typeface="Georgia"/>
                <a:ea typeface="Georgia"/>
                <a:cs typeface="Georgia"/>
                <a:sym typeface="Georgia"/>
              </a:rPr>
            </a:br>
            <a:r>
              <a:rPr lang="en" sz="1800" b="0" i="0" u="none" strike="noStrike" cap="none">
                <a:solidFill>
                  <a:schemeClr val="dk1"/>
                </a:solidFill>
                <a:latin typeface="Georgia"/>
                <a:ea typeface="Georgia"/>
                <a:cs typeface="Georgia"/>
                <a:sym typeface="Georgia"/>
              </a:rPr>
              <a:t/>
            </a:r>
            <a:br>
              <a:rPr lang="en" sz="1800" b="0" i="0" u="none" strike="noStrike" cap="none">
                <a:solidFill>
                  <a:schemeClr val="dk1"/>
                </a:solidFill>
                <a:latin typeface="Georgia"/>
                <a:ea typeface="Georgia"/>
                <a:cs typeface="Georgia"/>
                <a:sym typeface="Georgia"/>
              </a:rPr>
            </a:br>
            <a:endParaRPr sz="1800" b="0" i="0" u="none" strike="noStrike" cap="none">
              <a:solidFill>
                <a:schemeClr val="dk1"/>
              </a:solidFill>
              <a:latin typeface="Georgia"/>
              <a:ea typeface="Georgia"/>
              <a:cs typeface="Georgia"/>
              <a:sym typeface="Georgia"/>
            </a:endParaRPr>
          </a:p>
        </p:txBody>
      </p:sp>
      <p:sp>
        <p:nvSpPr>
          <p:cNvPr id="1495" name="Google Shape;1495;p208"/>
          <p:cNvSpPr txBox="1"/>
          <p:nvPr/>
        </p:nvSpPr>
        <p:spPr>
          <a:xfrm>
            <a:off x="430050" y="823025"/>
            <a:ext cx="8283900" cy="1022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100"/>
              </a:spcBef>
              <a:spcAft>
                <a:spcPts val="0"/>
              </a:spcAft>
              <a:buClr>
                <a:srgbClr val="000000"/>
              </a:buClr>
              <a:buSzPts val="1600"/>
              <a:buFont typeface="Arial"/>
              <a:buNone/>
            </a:pPr>
            <a:r>
              <a:rPr lang="en" sz="1600" b="0" i="0" u="none" strike="noStrike" cap="none">
                <a:solidFill>
                  <a:schemeClr val="dk1"/>
                </a:solidFill>
                <a:latin typeface="Georgia"/>
                <a:ea typeface="Georgia"/>
                <a:cs typeface="Georgia"/>
                <a:sym typeface="Georgia"/>
              </a:rPr>
              <a:t>In many industries, SAS and R remain the most commonly used tools for data analysis. However, SAS and SPSS are expensive, closed systems, with limited ecosystems and huge barriers to entry.</a:t>
            </a:r>
            <a:endParaRPr sz="1600" b="0" i="0" u="none" strike="noStrike" cap="none">
              <a:solidFill>
                <a:schemeClr val="dk1"/>
              </a:solidFill>
              <a:latin typeface="Georgia"/>
              <a:ea typeface="Georgia"/>
              <a:cs typeface="Georgia"/>
              <a:sym typeface="Georgia"/>
            </a:endParaRPr>
          </a:p>
          <a:p>
            <a:pPr marL="0" marR="0" lvl="0" indent="0" algn="l" rtl="0">
              <a:lnSpc>
                <a:spcPct val="115000"/>
              </a:lnSpc>
              <a:spcBef>
                <a:spcPts val="1100"/>
              </a:spcBef>
              <a:spcAft>
                <a:spcPts val="0"/>
              </a:spcAft>
              <a:buClr>
                <a:srgbClr val="000000"/>
              </a:buClr>
              <a:buSzPts val="1600"/>
              <a:buFont typeface="Arial"/>
              <a:buNone/>
            </a:pPr>
            <a:r>
              <a:rPr lang="en" sz="1600" b="0" i="0" u="none" strike="noStrike" cap="none">
                <a:solidFill>
                  <a:schemeClr val="dk1"/>
                </a:solidFill>
                <a:latin typeface="Georgia"/>
                <a:ea typeface="Georgia"/>
                <a:cs typeface="Georgia"/>
                <a:sym typeface="Georgia"/>
              </a:rPr>
              <a:t>Meanwhile, Python (and R) is free, open-source, features an active ecosystem of users and tools, with few barriers to entry (other than a desire to learn).</a:t>
            </a:r>
            <a:endParaRPr sz="1600" b="0" i="0" u="none" strike="noStrike" cap="none">
              <a:solidFill>
                <a:schemeClr val="dk1"/>
              </a:solidFill>
              <a:latin typeface="Georgia"/>
              <a:ea typeface="Georgia"/>
              <a:cs typeface="Georgia"/>
              <a:sym typeface="Georgia"/>
            </a:endParaRPr>
          </a:p>
          <a:p>
            <a:pPr marL="0" marR="0" lvl="0" indent="0" algn="l" rtl="0">
              <a:lnSpc>
                <a:spcPct val="115000"/>
              </a:lnSpc>
              <a:spcBef>
                <a:spcPts val="1100"/>
              </a:spcBef>
              <a:spcAft>
                <a:spcPts val="0"/>
              </a:spcAft>
              <a:buClr>
                <a:srgbClr val="000000"/>
              </a:buClr>
              <a:buSzPts val="1400"/>
              <a:buFont typeface="Arial"/>
              <a:buNone/>
            </a:pPr>
            <a:endParaRPr sz="1400" b="0" i="0" u="none" strike="noStrike" cap="none">
              <a:solidFill>
                <a:schemeClr val="dk1"/>
              </a:solidFill>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sp>
        <p:nvSpPr>
          <p:cNvPr id="1500" name="Google Shape;1500;p209"/>
          <p:cNvSpPr txBox="1">
            <a:spLocks noGrp="1"/>
          </p:cNvSpPr>
          <p:nvPr>
            <p:ph type="body" idx="1"/>
          </p:nvPr>
        </p:nvSpPr>
        <p:spPr>
          <a:xfrm>
            <a:off x="446550" y="823027"/>
            <a:ext cx="8250900" cy="13461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1100"/>
              </a:spcBef>
              <a:spcAft>
                <a:spcPts val="0"/>
              </a:spcAft>
              <a:buClr>
                <a:srgbClr val="000000"/>
              </a:buClr>
              <a:buSzPts val="1000"/>
              <a:buFont typeface="Arial"/>
              <a:buNone/>
            </a:pPr>
            <a:r>
              <a:rPr lang="en" sz="1600" b="0" i="0" u="none" strike="noStrike" cap="none">
                <a:solidFill>
                  <a:schemeClr val="dk1"/>
                </a:solidFill>
                <a:latin typeface="Georgia"/>
                <a:ea typeface="Georgia"/>
                <a:cs typeface="Georgia"/>
                <a:sym typeface="Georgia"/>
              </a:rPr>
              <a:t>R, developed in 1995 specifically for data analysis, is similar to python in many ways, as mentioned. R is free, has many purpose-built tools that simplify data analysis, and features an active community of users and tutorials. </a:t>
            </a:r>
            <a:r>
              <a:rPr lang="en" sz="800" b="0" i="0" u="none" strike="noStrike" cap="none">
                <a:solidFill>
                  <a:schemeClr val="dk1"/>
                </a:solidFill>
                <a:latin typeface="Georgia"/>
                <a:ea typeface="Georgia"/>
                <a:cs typeface="Georgia"/>
                <a:sym typeface="Georgia"/>
              </a:rPr>
              <a:t/>
            </a:r>
            <a:br>
              <a:rPr lang="en" sz="800" b="0" i="0" u="none" strike="noStrike" cap="none">
                <a:solidFill>
                  <a:schemeClr val="dk1"/>
                </a:solidFill>
                <a:latin typeface="Georgia"/>
                <a:ea typeface="Georgia"/>
                <a:cs typeface="Georgia"/>
                <a:sym typeface="Georgia"/>
              </a:rPr>
            </a:br>
            <a:r>
              <a:rPr lang="en" sz="800" b="0" i="0" u="none" strike="noStrike" cap="none">
                <a:solidFill>
                  <a:schemeClr val="dk1"/>
                </a:solidFill>
                <a:latin typeface="Georgia"/>
                <a:ea typeface="Georgia"/>
                <a:cs typeface="Georgia"/>
                <a:sym typeface="Georgia"/>
              </a:rPr>
              <a:t/>
            </a:r>
            <a:br>
              <a:rPr lang="en" sz="800" b="0" i="0" u="none" strike="noStrike" cap="none">
                <a:solidFill>
                  <a:schemeClr val="dk1"/>
                </a:solidFill>
                <a:latin typeface="Georgia"/>
                <a:ea typeface="Georgia"/>
                <a:cs typeface="Georgia"/>
                <a:sym typeface="Georgia"/>
              </a:rPr>
            </a:br>
            <a:r>
              <a:rPr lang="en" sz="1600" b="0" i="0" u="none" strike="noStrike" cap="none">
                <a:solidFill>
                  <a:schemeClr val="dk1"/>
                </a:solidFill>
                <a:latin typeface="Georgia"/>
                <a:ea typeface="Georgia"/>
                <a:cs typeface="Georgia"/>
                <a:sym typeface="Georgia"/>
              </a:rPr>
              <a:t>Like R, Python users have created many tools for data analysis. However, Python is generally faster than R, has a simpler learning curve, can be immediately used in production environments, and features packages custom-developed for machine learning and “big data.”</a:t>
            </a:r>
            <a:endParaRPr sz="1600" b="0" i="0" u="none" strike="noStrike" cap="none">
              <a:solidFill>
                <a:schemeClr val="dk1"/>
              </a:solidFill>
              <a:latin typeface="Georgia"/>
              <a:ea typeface="Georgia"/>
              <a:cs typeface="Georgia"/>
              <a:sym typeface="Georgia"/>
            </a:endParaRPr>
          </a:p>
          <a:p>
            <a:pPr marL="0" marR="0" lvl="0" indent="0" algn="l" rtl="0">
              <a:lnSpc>
                <a:spcPct val="115000"/>
              </a:lnSpc>
              <a:spcBef>
                <a:spcPts val="1100"/>
              </a:spcBef>
              <a:spcAft>
                <a:spcPts val="0"/>
              </a:spcAft>
              <a:buClr>
                <a:srgbClr val="000000"/>
              </a:buClr>
              <a:buSzPts val="1000"/>
              <a:buFont typeface="Arial"/>
              <a:buNone/>
            </a:pPr>
            <a:endParaRPr sz="1600" b="0" i="0" u="none" strike="noStrike" cap="none">
              <a:solidFill>
                <a:schemeClr val="dk1"/>
              </a:solidFill>
              <a:latin typeface="Georgia"/>
              <a:ea typeface="Georgia"/>
              <a:cs typeface="Georgia"/>
              <a:sym typeface="Georgia"/>
            </a:endParaRPr>
          </a:p>
          <a:p>
            <a:pPr marL="0" marR="0" lvl="0" indent="0" algn="l" rtl="0">
              <a:lnSpc>
                <a:spcPct val="115000"/>
              </a:lnSpc>
              <a:spcBef>
                <a:spcPts val="1100"/>
              </a:spcBef>
              <a:spcAft>
                <a:spcPts val="0"/>
              </a:spcAft>
              <a:buClr>
                <a:srgbClr val="000000"/>
              </a:buClr>
              <a:buSzPts val="1000"/>
              <a:buFont typeface="Arial"/>
              <a:buNone/>
            </a:pPr>
            <a:endParaRPr sz="1600" b="0" i="0" u="none" strike="noStrike" cap="none">
              <a:solidFill>
                <a:schemeClr val="dk1"/>
              </a:solidFill>
              <a:latin typeface="Georgia"/>
              <a:ea typeface="Georgia"/>
              <a:cs typeface="Georgia"/>
              <a:sym typeface="Georgia"/>
            </a:endParaRPr>
          </a:p>
        </p:txBody>
      </p:sp>
      <p:sp>
        <p:nvSpPr>
          <p:cNvPr id="1501" name="Google Shape;1501;p209"/>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PYTHON VS R</a:t>
            </a:r>
            <a:endParaRPr sz="1000" b="0" i="0" u="none" strike="noStrike" cap="none">
              <a:solidFill>
                <a:srgbClr val="000000"/>
              </a:solidFill>
              <a:latin typeface="Arial"/>
              <a:ea typeface="Arial"/>
              <a:cs typeface="Arial"/>
              <a:sym typeface="Arial"/>
            </a:endParaRPr>
          </a:p>
        </p:txBody>
      </p:sp>
      <p:sp>
        <p:nvSpPr>
          <p:cNvPr id="1502" name="Google Shape;1502;p209"/>
          <p:cNvSpPr txBox="1">
            <a:spLocks noGrp="1"/>
          </p:cNvSpPr>
          <p:nvPr>
            <p:ph type="body" idx="1"/>
          </p:nvPr>
        </p:nvSpPr>
        <p:spPr>
          <a:xfrm>
            <a:off x="560600" y="2954450"/>
            <a:ext cx="4142100" cy="27825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1100"/>
              </a:spcBef>
              <a:spcAft>
                <a:spcPts val="0"/>
              </a:spcAft>
              <a:buClr>
                <a:srgbClr val="000000"/>
              </a:buClr>
              <a:buSzPts val="1000"/>
              <a:buFont typeface="Arial"/>
              <a:buNone/>
            </a:pPr>
            <a:r>
              <a:rPr lang="en" sz="1800" b="1" i="0" u="none" strike="noStrike" cap="none">
                <a:solidFill>
                  <a:schemeClr val="dk1"/>
                </a:solidFill>
                <a:latin typeface="Georgia"/>
                <a:ea typeface="Georgia"/>
                <a:cs typeface="Georgia"/>
                <a:sym typeface="Georgia"/>
              </a:rPr>
              <a:t>Similarities:</a:t>
            </a:r>
            <a:endParaRPr sz="1800" b="1" i="0" u="none" strike="noStrike" cap="none">
              <a:solidFill>
                <a:schemeClr val="dk1"/>
              </a:solidFill>
              <a:latin typeface="Georgia"/>
              <a:ea typeface="Georgia"/>
              <a:cs typeface="Georgia"/>
              <a:sym typeface="Georgia"/>
            </a:endParaRPr>
          </a:p>
          <a:p>
            <a:pPr marL="457200" marR="0" lvl="0" indent="-342900" algn="l" rtl="0">
              <a:lnSpc>
                <a:spcPct val="115000"/>
              </a:lnSpc>
              <a:spcBef>
                <a:spcPts val="110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Free</a:t>
            </a: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Open systems</a:t>
            </a: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Huge ecosystems</a:t>
            </a: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Built-in tools &amp; features</a:t>
            </a:r>
            <a:br>
              <a:rPr lang="en" sz="1800" b="0" i="0" u="none" strike="noStrike" cap="none">
                <a:solidFill>
                  <a:schemeClr val="dk1"/>
                </a:solidFill>
                <a:latin typeface="Georgia"/>
                <a:ea typeface="Georgia"/>
                <a:cs typeface="Georgia"/>
                <a:sym typeface="Georgia"/>
              </a:rPr>
            </a:br>
            <a:r>
              <a:rPr lang="en" sz="1800" b="0" i="0" u="none" strike="noStrike" cap="none">
                <a:solidFill>
                  <a:schemeClr val="dk1"/>
                </a:solidFill>
                <a:latin typeface="Georgia"/>
                <a:ea typeface="Georgia"/>
                <a:cs typeface="Georgia"/>
                <a:sym typeface="Georgia"/>
              </a:rPr>
              <a:t/>
            </a:r>
            <a:br>
              <a:rPr lang="en" sz="1800" b="0" i="0" u="none" strike="noStrike" cap="none">
                <a:solidFill>
                  <a:schemeClr val="dk1"/>
                </a:solidFill>
                <a:latin typeface="Georgia"/>
                <a:ea typeface="Georgia"/>
                <a:cs typeface="Georgia"/>
                <a:sym typeface="Georgia"/>
              </a:rPr>
            </a:br>
            <a:endParaRPr sz="1800" b="0" i="0" u="none" strike="noStrike" cap="none">
              <a:solidFill>
                <a:schemeClr val="dk1"/>
              </a:solidFill>
              <a:latin typeface="Georgia"/>
              <a:ea typeface="Georgia"/>
              <a:cs typeface="Georgia"/>
              <a:sym typeface="Georgia"/>
            </a:endParaRPr>
          </a:p>
        </p:txBody>
      </p:sp>
      <p:sp>
        <p:nvSpPr>
          <p:cNvPr id="1503" name="Google Shape;1503;p209"/>
          <p:cNvSpPr txBox="1">
            <a:spLocks noGrp="1"/>
          </p:cNvSpPr>
          <p:nvPr>
            <p:ph type="body" idx="1"/>
          </p:nvPr>
        </p:nvSpPr>
        <p:spPr>
          <a:xfrm>
            <a:off x="4770600" y="2954450"/>
            <a:ext cx="4142100" cy="27825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1100"/>
              </a:spcBef>
              <a:spcAft>
                <a:spcPts val="0"/>
              </a:spcAft>
              <a:buClr>
                <a:srgbClr val="000000"/>
              </a:buClr>
              <a:buSzPts val="1000"/>
              <a:buFont typeface="Arial"/>
              <a:buNone/>
            </a:pPr>
            <a:r>
              <a:rPr lang="en" sz="1800" b="1" i="0" u="none" strike="noStrike" cap="none">
                <a:solidFill>
                  <a:schemeClr val="dk1"/>
                </a:solidFill>
                <a:latin typeface="Georgia"/>
                <a:ea typeface="Georgia"/>
                <a:cs typeface="Georgia"/>
                <a:sym typeface="Georgia"/>
              </a:rPr>
              <a:t>Differences:</a:t>
            </a:r>
            <a:endParaRPr sz="1800" b="1" i="0" u="none" strike="noStrike" cap="none">
              <a:solidFill>
                <a:schemeClr val="dk1"/>
              </a:solidFill>
              <a:latin typeface="Georgia"/>
              <a:ea typeface="Georgia"/>
              <a:cs typeface="Georgia"/>
              <a:sym typeface="Georgia"/>
            </a:endParaRPr>
          </a:p>
          <a:p>
            <a:pPr marL="457200" marR="0" lvl="0" indent="-342900" algn="l" rtl="0">
              <a:lnSpc>
                <a:spcPct val="115000"/>
              </a:lnSpc>
              <a:spcBef>
                <a:spcPts val="110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Speed </a:t>
            </a: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Learning curve</a:t>
            </a: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Portability / Scalability</a:t>
            </a: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Char char="●"/>
            </a:pPr>
            <a:r>
              <a:rPr lang="en" sz="1800" b="0" i="0" u="none" strike="noStrike" cap="none">
                <a:solidFill>
                  <a:schemeClr val="dk1"/>
                </a:solidFill>
                <a:latin typeface="Georgia"/>
                <a:ea typeface="Georgia"/>
                <a:cs typeface="Georgia"/>
                <a:sym typeface="Georgia"/>
              </a:rPr>
              <a:t>Industry trends (ML + “big data”)</a:t>
            </a:r>
            <a:br>
              <a:rPr lang="en" sz="1800" b="0" i="0" u="none" strike="noStrike" cap="none">
                <a:solidFill>
                  <a:schemeClr val="dk1"/>
                </a:solidFill>
                <a:latin typeface="Georgia"/>
                <a:ea typeface="Georgia"/>
                <a:cs typeface="Georgia"/>
                <a:sym typeface="Georgia"/>
              </a:rPr>
            </a:br>
            <a:r>
              <a:rPr lang="en" sz="1800" b="0" i="0" u="none" strike="noStrike" cap="none">
                <a:solidFill>
                  <a:schemeClr val="dk1"/>
                </a:solidFill>
                <a:latin typeface="Georgia"/>
                <a:ea typeface="Georgia"/>
                <a:cs typeface="Georgia"/>
                <a:sym typeface="Georgia"/>
              </a:rPr>
              <a:t/>
            </a:r>
            <a:br>
              <a:rPr lang="en" sz="1800" b="0" i="0" u="none" strike="noStrike" cap="none">
                <a:solidFill>
                  <a:schemeClr val="dk1"/>
                </a:solidFill>
                <a:latin typeface="Georgia"/>
                <a:ea typeface="Georgia"/>
                <a:cs typeface="Georgia"/>
                <a:sym typeface="Georgia"/>
              </a:rPr>
            </a:br>
            <a:endParaRPr sz="1800" b="0" i="0" u="none" strike="noStrike" cap="none">
              <a:solidFill>
                <a:schemeClr val="dk1"/>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210"/>
          <p:cNvSpPr/>
          <p:nvPr/>
        </p:nvSpPr>
        <p:spPr>
          <a:xfrm>
            <a:off x="446484" y="518823"/>
            <a:ext cx="71439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300"/>
              <a:buFont typeface="Oswald"/>
              <a:buNone/>
            </a:pPr>
            <a:r>
              <a:rPr lang="en" sz="2300" b="1" i="0" u="none" strike="noStrike" cap="none">
                <a:solidFill>
                  <a:schemeClr val="dk1"/>
                </a:solidFill>
                <a:latin typeface="Oswald"/>
                <a:ea typeface="Oswald"/>
                <a:cs typeface="Oswald"/>
                <a:sym typeface="Oswald"/>
              </a:rPr>
              <a:t>DATA ANALYSIS WITH PYTHON</a:t>
            </a:r>
            <a:endParaRPr sz="2300" b="1" i="0" u="none" strike="noStrike" cap="none">
              <a:solidFill>
                <a:schemeClr val="dk1"/>
              </a:solidFill>
              <a:latin typeface="Oswald"/>
              <a:ea typeface="Oswald"/>
              <a:cs typeface="Oswald"/>
              <a:sym typeface="Oswald"/>
            </a:endParaRPr>
          </a:p>
          <a:p>
            <a:pPr marL="0" marR="0" lvl="0" indent="0" algn="l" rtl="0">
              <a:lnSpc>
                <a:spcPct val="100000"/>
              </a:lnSpc>
              <a:spcBef>
                <a:spcPts val="0"/>
              </a:spcBef>
              <a:spcAft>
                <a:spcPts val="0"/>
              </a:spcAft>
              <a:buClr>
                <a:srgbClr val="000000"/>
              </a:buClr>
              <a:buSzPts val="2300"/>
              <a:buFont typeface="Oswald"/>
              <a:buNone/>
            </a:pPr>
            <a:endParaRPr sz="2300" b="1" i="0" u="none" strike="noStrike" cap="none">
              <a:solidFill>
                <a:schemeClr val="dk1"/>
              </a:solidFill>
              <a:latin typeface="Oswald"/>
              <a:ea typeface="Oswald"/>
              <a:cs typeface="Oswald"/>
              <a:sym typeface="Oswald"/>
            </a:endParaRPr>
          </a:p>
        </p:txBody>
      </p:sp>
      <p:sp>
        <p:nvSpPr>
          <p:cNvPr id="1509" name="Google Shape;1509;p210"/>
          <p:cNvSpPr/>
          <p:nvPr/>
        </p:nvSpPr>
        <p:spPr>
          <a:xfrm>
            <a:off x="446484" y="1037645"/>
            <a:ext cx="8250900" cy="19770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SzPts val="1000"/>
              <a:buFont typeface="Arial"/>
              <a:buNone/>
            </a:pPr>
            <a:endParaRPr sz="10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SzPts val="5600"/>
              <a:buFont typeface="Oswald"/>
              <a:buNone/>
            </a:pPr>
            <a:r>
              <a:rPr lang="en" sz="5600" b="1" i="0" u="none" strike="noStrike" cap="none">
                <a:solidFill>
                  <a:srgbClr val="FFFFFF"/>
                </a:solidFill>
                <a:latin typeface="Oswald"/>
                <a:ea typeface="Oswald"/>
                <a:cs typeface="Oswald"/>
                <a:sym typeface="Oswald"/>
              </a:rPr>
              <a:t>DATA REPRESENTATION USING PYTHON</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211"/>
          <p:cNvSpPr txBox="1">
            <a:spLocks noGrp="1"/>
          </p:cNvSpPr>
          <p:nvPr>
            <p:ph type="body" idx="1"/>
          </p:nvPr>
        </p:nvSpPr>
        <p:spPr>
          <a:xfrm>
            <a:off x="446475" y="912975"/>
            <a:ext cx="8413800" cy="380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1400"/>
              </a:spcBef>
              <a:spcAft>
                <a:spcPts val="0"/>
              </a:spcAft>
              <a:buClr>
                <a:srgbClr val="000000"/>
              </a:buClr>
              <a:buSzPts val="1000"/>
              <a:buFont typeface="Arial"/>
              <a:buNone/>
            </a:pPr>
            <a:r>
              <a:rPr lang="en" sz="1800" b="0" i="0" u="none" strike="noStrike" cap="none">
                <a:solidFill>
                  <a:srgbClr val="2F2F2F"/>
                </a:solidFill>
                <a:highlight>
                  <a:srgbClr val="FFFFFF"/>
                </a:highlight>
                <a:latin typeface="Georgia"/>
                <a:ea typeface="Georgia"/>
                <a:cs typeface="Georgia"/>
                <a:sym typeface="Georgia"/>
              </a:rPr>
              <a:t>The two primary types of data are:</a:t>
            </a:r>
            <a:r>
              <a:rPr lang="en" sz="900" b="0" i="0" u="none" strike="noStrike" cap="none">
                <a:solidFill>
                  <a:srgbClr val="2F2F2F"/>
                </a:solidFill>
                <a:highlight>
                  <a:srgbClr val="FFFFFF"/>
                </a:highlight>
                <a:latin typeface="Georgia"/>
                <a:ea typeface="Georgia"/>
                <a:cs typeface="Georgia"/>
                <a:sym typeface="Georgia"/>
              </a:rPr>
              <a:t/>
            </a:r>
            <a:br>
              <a:rPr lang="en" sz="900" b="0" i="0" u="none" strike="noStrike" cap="none">
                <a:solidFill>
                  <a:srgbClr val="2F2F2F"/>
                </a:solidFill>
                <a:highlight>
                  <a:srgbClr val="FFFFFF"/>
                </a:highlight>
                <a:latin typeface="Georgia"/>
                <a:ea typeface="Georgia"/>
                <a:cs typeface="Georgia"/>
                <a:sym typeface="Georgia"/>
              </a:rPr>
            </a:br>
            <a:endParaRPr sz="900" b="0" i="0" u="none" strike="noStrike" cap="none">
              <a:solidFill>
                <a:srgbClr val="2F2F2F"/>
              </a:solidFill>
              <a:highlight>
                <a:srgbClr val="FFFFFF"/>
              </a:highlight>
              <a:latin typeface="Georgia"/>
              <a:ea typeface="Georgia"/>
              <a:cs typeface="Georgia"/>
              <a:sym typeface="Georgia"/>
            </a:endParaRPr>
          </a:p>
          <a:p>
            <a:pPr marL="0" marR="0" lvl="0" indent="0" algn="l" rtl="0">
              <a:lnSpc>
                <a:spcPct val="100000"/>
              </a:lnSpc>
              <a:spcBef>
                <a:spcPts val="1400"/>
              </a:spcBef>
              <a:spcAft>
                <a:spcPts val="0"/>
              </a:spcAft>
              <a:buClr>
                <a:srgbClr val="000000"/>
              </a:buClr>
              <a:buSzPts val="1000"/>
              <a:buFont typeface="Arial"/>
              <a:buNone/>
            </a:pPr>
            <a:r>
              <a:rPr lang="en" sz="1800" b="1" i="0" u="none" strike="noStrike" cap="none">
                <a:solidFill>
                  <a:srgbClr val="2F2F2F"/>
                </a:solidFill>
                <a:highlight>
                  <a:srgbClr val="FFFFFF"/>
                </a:highlight>
                <a:latin typeface="Georgia"/>
                <a:ea typeface="Georgia"/>
                <a:cs typeface="Georgia"/>
                <a:sym typeface="Georgia"/>
              </a:rPr>
              <a:t>1. Structured data</a:t>
            </a:r>
            <a:endParaRPr sz="1800" b="0" i="0" u="none" strike="noStrike" cap="none">
              <a:solidFill>
                <a:srgbClr val="2F2F2F"/>
              </a:solidFill>
              <a:highlight>
                <a:srgbClr val="FFFFFF"/>
              </a:highlight>
              <a:latin typeface="Georgia"/>
              <a:ea typeface="Georgia"/>
              <a:cs typeface="Georgia"/>
              <a:sym typeface="Georgia"/>
            </a:endParaRPr>
          </a:p>
          <a:p>
            <a:pPr marL="457200" marR="0" lvl="0" indent="-330200" algn="l" rtl="0">
              <a:lnSpc>
                <a:spcPct val="115000"/>
              </a:lnSpc>
              <a:spcBef>
                <a:spcPts val="1100"/>
              </a:spcBef>
              <a:spcAft>
                <a:spcPts val="0"/>
              </a:spcAft>
              <a:buClr>
                <a:srgbClr val="2F2F2F"/>
              </a:buClr>
              <a:buSzPts val="1600"/>
              <a:buFont typeface="Georgia"/>
              <a:buChar char="●"/>
            </a:pPr>
            <a:r>
              <a:rPr lang="en" sz="1600" b="1" i="0" u="none" strike="noStrike" cap="none">
                <a:solidFill>
                  <a:srgbClr val="2F2F2F"/>
                </a:solidFill>
                <a:highlight>
                  <a:schemeClr val="lt1"/>
                </a:highlight>
                <a:latin typeface="Georgia"/>
                <a:ea typeface="Georgia"/>
                <a:cs typeface="Georgia"/>
                <a:sym typeface="Georgia"/>
              </a:rPr>
              <a:t>Definition</a:t>
            </a:r>
            <a:r>
              <a:rPr lang="en" sz="1600" b="0" i="0" u="none" strike="noStrike" cap="none">
                <a:solidFill>
                  <a:srgbClr val="2F2F2F"/>
                </a:solidFill>
                <a:highlight>
                  <a:schemeClr val="lt1"/>
                </a:highlight>
                <a:latin typeface="Georgia"/>
                <a:ea typeface="Georgia"/>
                <a:cs typeface="Georgia"/>
                <a:sym typeface="Georgia"/>
              </a:rPr>
              <a:t>: </a:t>
            </a:r>
            <a:r>
              <a:rPr lang="en" sz="1600" b="0" i="0" u="none" strike="noStrike" cap="none">
                <a:solidFill>
                  <a:srgbClr val="2F2F2F"/>
                </a:solidFill>
                <a:highlight>
                  <a:srgbClr val="FFFFFF"/>
                </a:highlight>
                <a:latin typeface="Georgia"/>
                <a:ea typeface="Georgia"/>
                <a:cs typeface="Georgia"/>
                <a:sym typeface="Georgia"/>
              </a:rPr>
              <a:t>Structured data are data that are already in an easily queryable format to perform analysis.</a:t>
            </a:r>
            <a:endParaRPr sz="1600" b="0" i="0" u="none" strike="noStrike" cap="none">
              <a:solidFill>
                <a:srgbClr val="2F2F2F"/>
              </a:solidFill>
              <a:highlight>
                <a:srgbClr val="FFFFFF"/>
              </a:highlight>
              <a:latin typeface="Georgia"/>
              <a:ea typeface="Georgia"/>
              <a:cs typeface="Georgia"/>
              <a:sym typeface="Georgia"/>
            </a:endParaRPr>
          </a:p>
          <a:p>
            <a:pPr marL="457200" marR="0" lvl="0" indent="-330200" algn="l" rtl="0">
              <a:lnSpc>
                <a:spcPct val="115000"/>
              </a:lnSpc>
              <a:spcBef>
                <a:spcPts val="0"/>
              </a:spcBef>
              <a:spcAft>
                <a:spcPts val="0"/>
              </a:spcAft>
              <a:buClr>
                <a:srgbClr val="2F2F2F"/>
              </a:buClr>
              <a:buSzPts val="1600"/>
              <a:buFont typeface="Georgia"/>
              <a:buChar char="●"/>
            </a:pPr>
            <a:r>
              <a:rPr lang="en" sz="1600" b="1" i="0" u="none" strike="noStrike" cap="none">
                <a:solidFill>
                  <a:srgbClr val="2F2F2F"/>
                </a:solidFill>
                <a:highlight>
                  <a:srgbClr val="FFFFFF"/>
                </a:highlight>
                <a:latin typeface="Georgia"/>
                <a:ea typeface="Georgia"/>
                <a:cs typeface="Georgia"/>
                <a:sym typeface="Georgia"/>
              </a:rPr>
              <a:t>Example</a:t>
            </a:r>
            <a:r>
              <a:rPr lang="en" sz="1600" b="0" i="0" u="none" strike="noStrike" cap="none">
                <a:solidFill>
                  <a:srgbClr val="2F2F2F"/>
                </a:solidFill>
                <a:highlight>
                  <a:srgbClr val="FFFFFF"/>
                </a:highlight>
                <a:latin typeface="Georgia"/>
                <a:ea typeface="Georgia"/>
                <a:cs typeface="Georgia"/>
                <a:sym typeface="Georgia"/>
              </a:rPr>
              <a:t>: data that are already stored in CSV files or accessible with SQL.</a:t>
            </a:r>
            <a:endParaRPr sz="800" b="0" i="0" u="none" strike="noStrike" cap="none">
              <a:solidFill>
                <a:srgbClr val="2F2F2F"/>
              </a:solidFill>
              <a:highlight>
                <a:srgbClr val="FFFFFF"/>
              </a:highlight>
              <a:latin typeface="Georgia"/>
              <a:ea typeface="Georgia"/>
              <a:cs typeface="Georgia"/>
              <a:sym typeface="Georgia"/>
            </a:endParaRPr>
          </a:p>
          <a:p>
            <a:pPr marL="0" marR="0" lvl="0" indent="0" algn="l" rtl="0">
              <a:lnSpc>
                <a:spcPct val="100000"/>
              </a:lnSpc>
              <a:spcBef>
                <a:spcPts val="1400"/>
              </a:spcBef>
              <a:spcAft>
                <a:spcPts val="0"/>
              </a:spcAft>
              <a:buClr>
                <a:srgbClr val="000000"/>
              </a:buClr>
              <a:buSzPts val="1000"/>
              <a:buFont typeface="Arial"/>
              <a:buNone/>
            </a:pPr>
            <a:r>
              <a:rPr lang="en" sz="800" b="1" i="0" u="none" strike="noStrike" cap="none">
                <a:solidFill>
                  <a:srgbClr val="2F2F2F"/>
                </a:solidFill>
                <a:highlight>
                  <a:srgbClr val="FFFFFF"/>
                </a:highlight>
                <a:latin typeface="Georgia"/>
                <a:ea typeface="Georgia"/>
                <a:cs typeface="Georgia"/>
                <a:sym typeface="Georgia"/>
              </a:rPr>
              <a:t/>
            </a:r>
            <a:br>
              <a:rPr lang="en" sz="800" b="1" i="0" u="none" strike="noStrike" cap="none">
                <a:solidFill>
                  <a:srgbClr val="2F2F2F"/>
                </a:solidFill>
                <a:highlight>
                  <a:srgbClr val="FFFFFF"/>
                </a:highlight>
                <a:latin typeface="Georgia"/>
                <a:ea typeface="Georgia"/>
                <a:cs typeface="Georgia"/>
                <a:sym typeface="Georgia"/>
              </a:rPr>
            </a:br>
            <a:r>
              <a:rPr lang="en" sz="1800" b="1" i="0" u="none" strike="noStrike" cap="none">
                <a:solidFill>
                  <a:srgbClr val="2F2F2F"/>
                </a:solidFill>
                <a:highlight>
                  <a:srgbClr val="FFFFFF"/>
                </a:highlight>
                <a:latin typeface="Georgia"/>
                <a:ea typeface="Georgia"/>
                <a:cs typeface="Georgia"/>
                <a:sym typeface="Georgia"/>
              </a:rPr>
              <a:t>2. Unstructured data</a:t>
            </a:r>
            <a:endParaRPr sz="1800" b="1" i="0" u="none" strike="noStrike" cap="none">
              <a:solidFill>
                <a:srgbClr val="2F2F2F"/>
              </a:solidFill>
              <a:highlight>
                <a:srgbClr val="FFFFFF"/>
              </a:highlight>
              <a:latin typeface="Georgia"/>
              <a:ea typeface="Georgia"/>
              <a:cs typeface="Georgia"/>
              <a:sym typeface="Georgia"/>
            </a:endParaRPr>
          </a:p>
          <a:p>
            <a:pPr marL="457200" marR="0" lvl="0" indent="-330200" algn="l" rtl="0">
              <a:lnSpc>
                <a:spcPct val="115000"/>
              </a:lnSpc>
              <a:spcBef>
                <a:spcPts val="1100"/>
              </a:spcBef>
              <a:spcAft>
                <a:spcPts val="0"/>
              </a:spcAft>
              <a:buClr>
                <a:srgbClr val="000000"/>
              </a:buClr>
              <a:buSzPts val="1600"/>
              <a:buFont typeface="Georgia"/>
              <a:buChar char="●"/>
            </a:pPr>
            <a:r>
              <a:rPr lang="en" sz="1600" b="0" i="0" u="none" strike="noStrike" cap="none">
                <a:solidFill>
                  <a:srgbClr val="2F2F2F"/>
                </a:solidFill>
                <a:highlight>
                  <a:schemeClr val="lt1"/>
                </a:highlight>
                <a:latin typeface="Georgia"/>
                <a:ea typeface="Georgia"/>
                <a:cs typeface="Georgia"/>
                <a:sym typeface="Georgia"/>
              </a:rPr>
              <a:t> </a:t>
            </a:r>
            <a:r>
              <a:rPr lang="en" sz="1600" b="1" i="0" u="none" strike="noStrike" cap="none">
                <a:solidFill>
                  <a:srgbClr val="2F2F2F"/>
                </a:solidFill>
                <a:highlight>
                  <a:schemeClr val="lt1"/>
                </a:highlight>
                <a:latin typeface="Georgia"/>
                <a:ea typeface="Georgia"/>
                <a:cs typeface="Georgia"/>
                <a:sym typeface="Georgia"/>
              </a:rPr>
              <a:t>Definition</a:t>
            </a:r>
            <a:r>
              <a:rPr lang="en" sz="1600" b="0" i="0" u="none" strike="noStrike" cap="none">
                <a:solidFill>
                  <a:srgbClr val="2F2F2F"/>
                </a:solidFill>
                <a:highlight>
                  <a:schemeClr val="lt1"/>
                </a:highlight>
                <a:latin typeface="Georgia"/>
                <a:ea typeface="Georgia"/>
                <a:cs typeface="Georgia"/>
                <a:sym typeface="Georgia"/>
              </a:rPr>
              <a:t>: </a:t>
            </a:r>
            <a:r>
              <a:rPr lang="en" sz="1600" b="0" i="0" u="none" strike="noStrike" cap="none">
                <a:solidFill>
                  <a:schemeClr val="dk1"/>
                </a:solidFill>
                <a:latin typeface="Georgia"/>
                <a:ea typeface="Georgia"/>
                <a:cs typeface="Georgia"/>
                <a:sym typeface="Georgia"/>
              </a:rPr>
              <a:t>Unstructured data encompasses any type data that isn’t easily queryable; information that isn’t grouped into predefined logical or semantic structures.</a:t>
            </a:r>
            <a:endParaRPr sz="1600" b="0" i="0" u="none" strike="noStrike" cap="none">
              <a:solidFill>
                <a:schemeClr val="dk1"/>
              </a:solidFill>
              <a:latin typeface="Georgia"/>
              <a:ea typeface="Georgia"/>
              <a:cs typeface="Georgia"/>
              <a:sym typeface="Georgia"/>
            </a:endParaRPr>
          </a:p>
          <a:p>
            <a:pPr marL="457200" marR="0" lvl="0" indent="-330200" algn="l" rtl="0">
              <a:lnSpc>
                <a:spcPct val="115000"/>
              </a:lnSpc>
              <a:spcBef>
                <a:spcPts val="0"/>
              </a:spcBef>
              <a:spcAft>
                <a:spcPts val="0"/>
              </a:spcAft>
              <a:buClr>
                <a:srgbClr val="2F2F2F"/>
              </a:buClr>
              <a:buSzPts val="1600"/>
              <a:buFont typeface="Georgia"/>
              <a:buChar char="●"/>
            </a:pPr>
            <a:r>
              <a:rPr lang="en" sz="1600" b="0" i="0" u="none" strike="noStrike" cap="none">
                <a:solidFill>
                  <a:srgbClr val="2F2F2F"/>
                </a:solidFill>
                <a:highlight>
                  <a:srgbClr val="FFFFFF"/>
                </a:highlight>
                <a:latin typeface="Georgia"/>
                <a:ea typeface="Georgia"/>
                <a:cs typeface="Georgia"/>
                <a:sym typeface="Georgia"/>
              </a:rPr>
              <a:t> </a:t>
            </a:r>
            <a:r>
              <a:rPr lang="en" sz="1600" b="1" i="0" u="none" strike="noStrike" cap="none">
                <a:solidFill>
                  <a:srgbClr val="2F2F2F"/>
                </a:solidFill>
                <a:highlight>
                  <a:srgbClr val="FFFFFF"/>
                </a:highlight>
                <a:latin typeface="Georgia"/>
                <a:ea typeface="Georgia"/>
                <a:cs typeface="Georgia"/>
                <a:sym typeface="Georgia"/>
              </a:rPr>
              <a:t>Example</a:t>
            </a:r>
            <a:r>
              <a:rPr lang="en" sz="1600" b="0" i="0" u="none" strike="noStrike" cap="none">
                <a:solidFill>
                  <a:srgbClr val="2F2F2F"/>
                </a:solidFill>
                <a:highlight>
                  <a:srgbClr val="FFFFFF"/>
                </a:highlight>
                <a:latin typeface="Georgia"/>
                <a:ea typeface="Georgia"/>
                <a:cs typeface="Georgia"/>
                <a:sym typeface="Georgia"/>
              </a:rPr>
              <a:t>: The most common form of unstructured data are text fields asking for user feedback.  </a:t>
            </a:r>
            <a:endParaRPr sz="1600" b="0" i="0" u="none" strike="noStrike" cap="none">
              <a:solidFill>
                <a:srgbClr val="2F2F2F"/>
              </a:solidFill>
              <a:highlight>
                <a:srgbClr val="FFFFFF"/>
              </a:highlight>
              <a:latin typeface="Georgia"/>
              <a:ea typeface="Georgia"/>
              <a:cs typeface="Georgia"/>
              <a:sym typeface="Georgia"/>
            </a:endParaRPr>
          </a:p>
          <a:p>
            <a:pPr marL="0" marR="0" lvl="0" indent="0" algn="l" rtl="0">
              <a:lnSpc>
                <a:spcPct val="100000"/>
              </a:lnSpc>
              <a:spcBef>
                <a:spcPts val="1400"/>
              </a:spcBef>
              <a:spcAft>
                <a:spcPts val="0"/>
              </a:spcAft>
              <a:buClr>
                <a:srgbClr val="000000"/>
              </a:buClr>
              <a:buSzPts val="1000"/>
              <a:buFont typeface="Arial"/>
              <a:buNone/>
            </a:pPr>
            <a:endParaRPr sz="1800" b="0" i="1" u="none" strike="noStrike" cap="none">
              <a:solidFill>
                <a:srgbClr val="2F2F2F"/>
              </a:solidFill>
              <a:highlight>
                <a:srgbClr val="FFFFFF"/>
              </a:highlight>
              <a:latin typeface="Georgia"/>
              <a:ea typeface="Georgia"/>
              <a:cs typeface="Georgia"/>
              <a:sym typeface="Georgia"/>
            </a:endParaRPr>
          </a:p>
        </p:txBody>
      </p:sp>
      <p:sp>
        <p:nvSpPr>
          <p:cNvPr id="1515" name="Google Shape;1515;p211"/>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STRUCTURED VS. UNSTRUCTURED DATA</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212"/>
          <p:cNvSpPr txBox="1">
            <a:spLocks noGrp="1"/>
          </p:cNvSpPr>
          <p:nvPr>
            <p:ph type="body" idx="1"/>
          </p:nvPr>
        </p:nvSpPr>
        <p:spPr>
          <a:xfrm>
            <a:off x="446500" y="1023900"/>
            <a:ext cx="8250900" cy="41196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1100"/>
              </a:spcBef>
              <a:spcAft>
                <a:spcPts val="0"/>
              </a:spcAft>
              <a:buClr>
                <a:srgbClr val="000000"/>
              </a:buClr>
              <a:buSzPts val="1000"/>
              <a:buFont typeface="Arial"/>
              <a:buNone/>
            </a:pPr>
            <a:r>
              <a:rPr lang="en" sz="1800" b="0" i="0" u="none" strike="noStrike" cap="none">
                <a:solidFill>
                  <a:srgbClr val="000000"/>
                </a:solidFill>
                <a:highlight>
                  <a:srgbClr val="FFFFFF"/>
                </a:highlight>
                <a:latin typeface="Georgia"/>
                <a:ea typeface="Georgia"/>
                <a:cs typeface="Georgia"/>
                <a:sym typeface="Georgia"/>
              </a:rPr>
              <a:t>Based on this, here are three reasons to consider using Python instead of Excel:</a:t>
            </a:r>
            <a:br>
              <a:rPr lang="en" sz="1800" b="0" i="0" u="none" strike="noStrike" cap="none">
                <a:solidFill>
                  <a:srgbClr val="000000"/>
                </a:solidFill>
                <a:highlight>
                  <a:srgbClr val="FFFFFF"/>
                </a:highlight>
                <a:latin typeface="Georgia"/>
                <a:ea typeface="Georgia"/>
                <a:cs typeface="Georgia"/>
                <a:sym typeface="Georgia"/>
              </a:rPr>
            </a:br>
            <a:endParaRPr sz="1800" b="0" i="0" u="none" strike="noStrike" cap="none">
              <a:solidFill>
                <a:srgbClr val="000000"/>
              </a:solidFill>
              <a:highlight>
                <a:srgbClr val="FFFFFF"/>
              </a:highlight>
              <a:latin typeface="Georgia"/>
              <a:ea typeface="Georgia"/>
              <a:cs typeface="Georgia"/>
              <a:sym typeface="Georgia"/>
            </a:endParaRPr>
          </a:p>
          <a:p>
            <a:pPr marL="457200" marR="0" lvl="0" indent="-342900" algn="l" rtl="0">
              <a:lnSpc>
                <a:spcPct val="115000"/>
              </a:lnSpc>
              <a:spcBef>
                <a:spcPts val="1100"/>
              </a:spcBef>
              <a:spcAft>
                <a:spcPts val="0"/>
              </a:spcAft>
              <a:buClr>
                <a:srgbClr val="000000"/>
              </a:buClr>
              <a:buSzPts val="1800"/>
              <a:buFont typeface="Georgia"/>
              <a:buAutoNum type="arabicPeriod"/>
            </a:pPr>
            <a:r>
              <a:rPr lang="en" sz="1800" b="0" i="0" u="none" strike="noStrike" cap="none">
                <a:solidFill>
                  <a:srgbClr val="000000"/>
                </a:solidFill>
                <a:highlight>
                  <a:srgbClr val="FFFFFF"/>
                </a:highlight>
                <a:latin typeface="Georgia"/>
                <a:ea typeface="Georgia"/>
                <a:cs typeface="Georgia"/>
                <a:sym typeface="Georgia"/>
              </a:rPr>
              <a:t>Excel is limited to ~1,048,576 rows by 16,384 columns. Meanwhile, Python can easily handle </a:t>
            </a:r>
            <a:r>
              <a:rPr lang="en" sz="1800" b="1" i="1" u="none" strike="noStrike" cap="none">
                <a:solidFill>
                  <a:srgbClr val="000000"/>
                </a:solidFill>
                <a:highlight>
                  <a:srgbClr val="FFFFFF"/>
                </a:highlight>
                <a:latin typeface="Georgia"/>
                <a:ea typeface="Georgia"/>
                <a:cs typeface="Georgia"/>
                <a:sym typeface="Georgia"/>
              </a:rPr>
              <a:t>millions* of rows of data</a:t>
            </a:r>
            <a:r>
              <a:rPr lang="en" sz="1800" b="0" i="0" u="none" strike="noStrike" cap="none">
                <a:solidFill>
                  <a:srgbClr val="000000"/>
                </a:solidFill>
                <a:highlight>
                  <a:srgbClr val="FFFFFF"/>
                </a:highlight>
                <a:latin typeface="Georgia"/>
                <a:ea typeface="Georgia"/>
                <a:cs typeface="Georgia"/>
                <a:sym typeface="Georgia"/>
              </a:rPr>
              <a:t>.</a:t>
            </a:r>
            <a:br>
              <a:rPr lang="en" sz="1800" b="0" i="0" u="none" strike="noStrike" cap="none">
                <a:solidFill>
                  <a:srgbClr val="000000"/>
                </a:solidFill>
                <a:highlight>
                  <a:srgbClr val="FFFFFF"/>
                </a:highlight>
                <a:latin typeface="Georgia"/>
                <a:ea typeface="Georgia"/>
                <a:cs typeface="Georgia"/>
                <a:sym typeface="Georgia"/>
              </a:rPr>
            </a:br>
            <a:endParaRPr sz="1800" b="0" i="0" u="none" strike="noStrike" cap="none">
              <a:solidFill>
                <a:srgbClr val="000000"/>
              </a:solidFill>
              <a:highlight>
                <a:srgbClr val="FFFFFF"/>
              </a:highlight>
              <a:latin typeface="Georgia"/>
              <a:ea typeface="Georgia"/>
              <a:cs typeface="Georgia"/>
              <a:sym typeface="Georgia"/>
            </a:endParaRPr>
          </a:p>
          <a:p>
            <a:pPr marL="457200" marR="0" lvl="0" indent="-342900" algn="l" rtl="0">
              <a:lnSpc>
                <a:spcPct val="115000"/>
              </a:lnSpc>
              <a:spcBef>
                <a:spcPts val="0"/>
              </a:spcBef>
              <a:spcAft>
                <a:spcPts val="0"/>
              </a:spcAft>
              <a:buClr>
                <a:srgbClr val="000000"/>
              </a:buClr>
              <a:buSzPts val="1800"/>
              <a:buFont typeface="Georgia"/>
              <a:buAutoNum type="arabicPeriod"/>
            </a:pPr>
            <a:r>
              <a:rPr lang="en" sz="1800" b="0" i="0" u="none" strike="noStrike" cap="none">
                <a:solidFill>
                  <a:srgbClr val="000000"/>
                </a:solidFill>
                <a:highlight>
                  <a:srgbClr val="FFFFFF"/>
                </a:highlight>
                <a:latin typeface="Georgia"/>
                <a:ea typeface="Georgia"/>
                <a:cs typeface="Georgia"/>
                <a:sym typeface="Georgia"/>
              </a:rPr>
              <a:t>Excel’s VLOOKUP function can be slow when dealing with hundreds of thousands of rows. In Python,  </a:t>
            </a:r>
            <a:r>
              <a:rPr lang="en" sz="1800" b="1" i="1" u="none" strike="noStrike" cap="none">
                <a:solidFill>
                  <a:srgbClr val="000000"/>
                </a:solidFill>
                <a:highlight>
                  <a:srgbClr val="FFFFFF"/>
                </a:highlight>
                <a:latin typeface="Georgia"/>
                <a:ea typeface="Georgia"/>
                <a:cs typeface="Georgia"/>
                <a:sym typeface="Georgia"/>
              </a:rPr>
              <a:t>joining millions of rows takes seconds</a:t>
            </a:r>
            <a:r>
              <a:rPr lang="en" sz="1800" b="0" i="0" u="none" strike="noStrike" cap="none">
                <a:solidFill>
                  <a:srgbClr val="000000"/>
                </a:solidFill>
                <a:highlight>
                  <a:srgbClr val="FFFFFF"/>
                </a:highlight>
                <a:latin typeface="Georgia"/>
                <a:ea typeface="Georgia"/>
                <a:cs typeface="Georgia"/>
                <a:sym typeface="Georgia"/>
              </a:rPr>
              <a:t>!</a:t>
            </a:r>
            <a:br>
              <a:rPr lang="en" sz="1800" b="0" i="0" u="none" strike="noStrike" cap="none">
                <a:solidFill>
                  <a:srgbClr val="000000"/>
                </a:solidFill>
                <a:highlight>
                  <a:srgbClr val="FFFFFF"/>
                </a:highlight>
                <a:latin typeface="Georgia"/>
                <a:ea typeface="Georgia"/>
                <a:cs typeface="Georgia"/>
                <a:sym typeface="Georgia"/>
              </a:rPr>
            </a:br>
            <a:endParaRPr sz="1800" b="0" i="0" u="none" strike="noStrike" cap="none">
              <a:solidFill>
                <a:srgbClr val="000000"/>
              </a:solidFill>
              <a:highlight>
                <a:srgbClr val="FFFFFF"/>
              </a:highlight>
              <a:latin typeface="Georgia"/>
              <a:ea typeface="Georgia"/>
              <a:cs typeface="Georgia"/>
              <a:sym typeface="Georgia"/>
            </a:endParaRPr>
          </a:p>
          <a:p>
            <a:pPr marL="457200" marR="0" lvl="0" indent="-342900" algn="l" rtl="0">
              <a:lnSpc>
                <a:spcPct val="115000"/>
              </a:lnSpc>
              <a:spcBef>
                <a:spcPts val="0"/>
              </a:spcBef>
              <a:spcAft>
                <a:spcPts val="0"/>
              </a:spcAft>
              <a:buClr>
                <a:srgbClr val="000000"/>
              </a:buClr>
              <a:buSzPts val="1800"/>
              <a:buFont typeface="Georgia"/>
              <a:buAutoNum type="arabicPeriod"/>
            </a:pPr>
            <a:r>
              <a:rPr lang="en" sz="1800" b="0" i="0" u="none" strike="noStrike" cap="none">
                <a:solidFill>
                  <a:srgbClr val="000000"/>
                </a:solidFill>
                <a:highlight>
                  <a:srgbClr val="FFFFFF"/>
                </a:highlight>
                <a:latin typeface="Georgia"/>
                <a:ea typeface="Georgia"/>
                <a:cs typeface="Georgia"/>
                <a:sym typeface="Georgia"/>
              </a:rPr>
              <a:t>Excel is limited to structured data (rows and columns). Python can </a:t>
            </a:r>
            <a:r>
              <a:rPr lang="en" sz="1800" b="1" i="1" u="none" strike="noStrike" cap="none">
                <a:solidFill>
                  <a:srgbClr val="000000"/>
                </a:solidFill>
                <a:highlight>
                  <a:srgbClr val="FFFFFF"/>
                </a:highlight>
                <a:latin typeface="Georgia"/>
                <a:ea typeface="Georgia"/>
                <a:cs typeface="Georgia"/>
                <a:sym typeface="Georgia"/>
              </a:rPr>
              <a:t>easily handle all kinds of data</a:t>
            </a:r>
            <a:r>
              <a:rPr lang="en" sz="1800" b="0" i="0" u="none" strike="noStrike" cap="none">
                <a:solidFill>
                  <a:srgbClr val="000000"/>
                </a:solidFill>
                <a:highlight>
                  <a:srgbClr val="FFFFFF"/>
                </a:highlight>
                <a:latin typeface="Georgia"/>
                <a:ea typeface="Georgia"/>
                <a:cs typeface="Georgia"/>
                <a:sym typeface="Georgia"/>
              </a:rPr>
              <a:t>, such as tweets or Facebook comments, in unstructured formats.</a:t>
            </a:r>
            <a:endParaRPr sz="1800" b="0" i="0" u="none" strike="noStrike" cap="none">
              <a:solidFill>
                <a:srgbClr val="000000"/>
              </a:solidFill>
              <a:latin typeface="Georgia"/>
              <a:ea typeface="Georgia"/>
              <a:cs typeface="Georgia"/>
              <a:sym typeface="Georgia"/>
            </a:endParaRPr>
          </a:p>
        </p:txBody>
      </p:sp>
      <p:sp>
        <p:nvSpPr>
          <p:cNvPr id="1521" name="Google Shape;1521;p212"/>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PYTHON + EXCEL</a:t>
            </a:r>
            <a:endParaRPr sz="2300" b="1" i="0" u="none" strike="noStrike" cap="none">
              <a:solidFill>
                <a:srgbClr val="000000"/>
              </a:solidFill>
              <a:latin typeface="Oswald"/>
              <a:ea typeface="Oswald"/>
              <a:cs typeface="Oswald"/>
              <a:sym typeface="Oswa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213"/>
          <p:cNvSpPr txBox="1">
            <a:spLocks noGrp="1"/>
          </p:cNvSpPr>
          <p:nvPr>
            <p:ph type="body" idx="1"/>
          </p:nvPr>
        </p:nvSpPr>
        <p:spPr>
          <a:xfrm>
            <a:off x="446500" y="1023900"/>
            <a:ext cx="8413800" cy="38043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1100"/>
              </a:spcBef>
              <a:spcAft>
                <a:spcPts val="0"/>
              </a:spcAft>
              <a:buClr>
                <a:srgbClr val="000000"/>
              </a:buClr>
              <a:buSzPts val="1000"/>
              <a:buFont typeface="Arial"/>
              <a:buNone/>
            </a:pPr>
            <a:r>
              <a:rPr lang="en" sz="1600" b="0" i="0" u="none" strike="noStrike" cap="none" dirty="0">
                <a:solidFill>
                  <a:srgbClr val="2F2F2F"/>
                </a:solidFill>
                <a:highlight>
                  <a:srgbClr val="FFFFFF"/>
                </a:highlight>
                <a:latin typeface="Georgia"/>
                <a:ea typeface="Georgia"/>
                <a:cs typeface="Georgia"/>
                <a:sym typeface="Georgia"/>
              </a:rPr>
              <a:t>SQL vs Python? More like SQL </a:t>
            </a:r>
            <a:r>
              <a:rPr lang="en" sz="1600" b="1" i="1" u="none" strike="noStrike" cap="none" dirty="0">
                <a:solidFill>
                  <a:srgbClr val="2F2F2F"/>
                </a:solidFill>
                <a:highlight>
                  <a:srgbClr val="FFFFFF"/>
                </a:highlight>
                <a:latin typeface="Georgia"/>
                <a:ea typeface="Georgia"/>
                <a:cs typeface="Georgia"/>
                <a:sym typeface="Georgia"/>
              </a:rPr>
              <a:t>and</a:t>
            </a:r>
            <a:r>
              <a:rPr lang="en" sz="1600" b="0" i="0" u="none" strike="noStrike" cap="none" dirty="0">
                <a:solidFill>
                  <a:srgbClr val="2F2F2F"/>
                </a:solidFill>
                <a:highlight>
                  <a:srgbClr val="FFFFFF"/>
                </a:highlight>
                <a:latin typeface="Georgia"/>
                <a:ea typeface="Georgia"/>
                <a:cs typeface="Georgia"/>
                <a:sym typeface="Georgia"/>
              </a:rPr>
              <a:t> Python. In practice, most analysts don’t choose one or the other, but instead use a combination of both, depending on their needs.</a:t>
            </a:r>
            <a:endParaRPr sz="1600" b="0" i="0" u="none" strike="noStrike" cap="none" dirty="0">
              <a:solidFill>
                <a:srgbClr val="2F2F2F"/>
              </a:solidFill>
              <a:highlight>
                <a:srgbClr val="FFFFFF"/>
              </a:highlight>
              <a:latin typeface="Georgia"/>
              <a:ea typeface="Georgia"/>
              <a:cs typeface="Georgia"/>
              <a:sym typeface="Georgia"/>
            </a:endParaRPr>
          </a:p>
          <a:p>
            <a:pPr marL="0" marR="0" lvl="0" indent="0" algn="l" rtl="0">
              <a:lnSpc>
                <a:spcPct val="115000"/>
              </a:lnSpc>
              <a:spcBef>
                <a:spcPts val="1100"/>
              </a:spcBef>
              <a:spcAft>
                <a:spcPts val="0"/>
              </a:spcAft>
              <a:buClr>
                <a:srgbClr val="000000"/>
              </a:buClr>
              <a:buSzPts val="1000"/>
              <a:buFont typeface="Arial"/>
              <a:buNone/>
            </a:pPr>
            <a:r>
              <a:rPr lang="en" sz="1600" b="1" i="0" u="none" strike="noStrike" cap="none" dirty="0">
                <a:solidFill>
                  <a:srgbClr val="2F2F2F"/>
                </a:solidFill>
                <a:highlight>
                  <a:srgbClr val="FFFFFF"/>
                </a:highlight>
                <a:latin typeface="Georgia"/>
                <a:ea typeface="Georgia"/>
                <a:cs typeface="Georgia"/>
                <a:sym typeface="Georgia"/>
              </a:rPr>
              <a:t>Similarities:</a:t>
            </a:r>
            <a:endParaRPr sz="1600" b="1" i="0" u="none" strike="noStrike" cap="none" dirty="0">
              <a:solidFill>
                <a:srgbClr val="2F2F2F"/>
              </a:solidFill>
              <a:highlight>
                <a:srgbClr val="FFFFFF"/>
              </a:highlight>
              <a:latin typeface="Georgia"/>
              <a:ea typeface="Georgia"/>
              <a:cs typeface="Georgia"/>
              <a:sym typeface="Georgia"/>
            </a:endParaRPr>
          </a:p>
          <a:p>
            <a:pPr marL="0" marR="0" lvl="0" indent="0" algn="l" rtl="0">
              <a:lnSpc>
                <a:spcPct val="115000"/>
              </a:lnSpc>
              <a:spcBef>
                <a:spcPts val="1100"/>
              </a:spcBef>
              <a:spcAft>
                <a:spcPts val="0"/>
              </a:spcAft>
              <a:buClr>
                <a:srgbClr val="000000"/>
              </a:buClr>
              <a:buSzPts val="1000"/>
              <a:buFont typeface="Arial"/>
              <a:buNone/>
            </a:pPr>
            <a:r>
              <a:rPr lang="en" sz="1800" b="0" i="0" u="none" strike="noStrike" cap="none" dirty="0">
                <a:solidFill>
                  <a:srgbClr val="2F2F2F"/>
                </a:solidFill>
                <a:highlight>
                  <a:srgbClr val="FFFFFF"/>
                </a:highlight>
                <a:latin typeface="Georgia"/>
                <a:ea typeface="Georgia"/>
                <a:cs typeface="Georgia"/>
                <a:sym typeface="Georgia"/>
              </a:rPr>
              <a:t>1. Extracting data from databases</a:t>
            </a:r>
            <a:endParaRPr sz="1800" b="0" i="0" u="none" strike="noStrike" cap="none" dirty="0">
              <a:solidFill>
                <a:srgbClr val="2F2F2F"/>
              </a:solidFill>
              <a:highlight>
                <a:srgbClr val="FFFFFF"/>
              </a:highlight>
              <a:latin typeface="Georgia"/>
              <a:ea typeface="Georgia"/>
              <a:cs typeface="Georgia"/>
              <a:sym typeface="Georgia"/>
            </a:endParaRPr>
          </a:p>
          <a:p>
            <a:pPr marL="914400" marR="0" lvl="0" indent="-317500" algn="l" rtl="0">
              <a:lnSpc>
                <a:spcPct val="100000"/>
              </a:lnSpc>
              <a:spcBef>
                <a:spcPts val="0"/>
              </a:spcBef>
              <a:spcAft>
                <a:spcPts val="0"/>
              </a:spcAft>
              <a:buClr>
                <a:srgbClr val="2F2F2F"/>
              </a:buClr>
              <a:buSzPts val="1400"/>
              <a:buFont typeface="Georgia"/>
              <a:buChar char="●"/>
            </a:pPr>
            <a:r>
              <a:rPr lang="en" sz="1400" b="0" i="0" u="none" strike="noStrike" cap="none" dirty="0">
                <a:solidFill>
                  <a:srgbClr val="2F2F2F"/>
                </a:solidFill>
                <a:highlight>
                  <a:schemeClr val="lt1"/>
                </a:highlight>
                <a:latin typeface="Georgia"/>
                <a:ea typeface="Georgia"/>
                <a:cs typeface="Georgia"/>
                <a:sym typeface="Georgia"/>
              </a:rPr>
              <a:t> </a:t>
            </a:r>
            <a:r>
              <a:rPr lang="en" sz="1400" b="1" i="0" u="none" strike="noStrike" cap="none" dirty="0">
                <a:solidFill>
                  <a:srgbClr val="2F2F2F"/>
                </a:solidFill>
                <a:highlight>
                  <a:schemeClr val="lt1"/>
                </a:highlight>
                <a:latin typeface="Georgia"/>
                <a:ea typeface="Georgia"/>
                <a:cs typeface="Georgia"/>
                <a:sym typeface="Georgia"/>
              </a:rPr>
              <a:t>SQL</a:t>
            </a:r>
            <a:r>
              <a:rPr lang="en" sz="1400" b="0" i="0" u="none" strike="noStrike" cap="none" dirty="0">
                <a:solidFill>
                  <a:srgbClr val="2F2F2F"/>
                </a:solidFill>
                <a:highlight>
                  <a:schemeClr val="lt1"/>
                </a:highlight>
                <a:latin typeface="Georgia"/>
                <a:ea typeface="Georgia"/>
                <a:cs typeface="Georgia"/>
                <a:sym typeface="Georgia"/>
              </a:rPr>
              <a:t>: Runs queries and exports data.</a:t>
            </a:r>
            <a:endParaRPr sz="1400" b="0" i="0" u="none" strike="noStrike" cap="none" dirty="0">
              <a:solidFill>
                <a:srgbClr val="2F2F2F"/>
              </a:solidFill>
              <a:highlight>
                <a:schemeClr val="lt1"/>
              </a:highlight>
              <a:latin typeface="Georgia"/>
              <a:ea typeface="Georgia"/>
              <a:cs typeface="Georgia"/>
              <a:sym typeface="Georgia"/>
            </a:endParaRPr>
          </a:p>
          <a:p>
            <a:pPr marL="914400" marR="0" lvl="0" indent="-317500" algn="l" rtl="0">
              <a:lnSpc>
                <a:spcPct val="100000"/>
              </a:lnSpc>
              <a:spcBef>
                <a:spcPts val="0"/>
              </a:spcBef>
              <a:spcAft>
                <a:spcPts val="0"/>
              </a:spcAft>
              <a:buClr>
                <a:srgbClr val="2F2F2F"/>
              </a:buClr>
              <a:buSzPts val="1400"/>
              <a:buFont typeface="Georgia"/>
              <a:buChar char="●"/>
            </a:pPr>
            <a:r>
              <a:rPr lang="en" sz="1400" b="0" i="0" u="none" strike="noStrike" cap="none" dirty="0">
                <a:solidFill>
                  <a:srgbClr val="2F2F2F"/>
                </a:solidFill>
                <a:highlight>
                  <a:schemeClr val="lt1"/>
                </a:highlight>
                <a:latin typeface="Georgia"/>
                <a:ea typeface="Georgia"/>
                <a:cs typeface="Georgia"/>
                <a:sym typeface="Georgia"/>
              </a:rPr>
              <a:t> </a:t>
            </a:r>
            <a:r>
              <a:rPr lang="en" sz="1400" b="1" i="0" u="none" strike="noStrike" cap="none" dirty="0">
                <a:solidFill>
                  <a:srgbClr val="2F2F2F"/>
                </a:solidFill>
                <a:highlight>
                  <a:schemeClr val="lt1"/>
                </a:highlight>
                <a:latin typeface="Georgia"/>
                <a:ea typeface="Georgia"/>
                <a:cs typeface="Georgia"/>
                <a:sym typeface="Georgia"/>
              </a:rPr>
              <a:t>Python</a:t>
            </a:r>
            <a:r>
              <a:rPr lang="en" sz="1400" b="0" i="0" u="none" strike="noStrike" cap="none" dirty="0">
                <a:solidFill>
                  <a:srgbClr val="2F2F2F"/>
                </a:solidFill>
                <a:highlight>
                  <a:schemeClr val="lt1"/>
                </a:highlight>
                <a:latin typeface="Georgia"/>
                <a:ea typeface="Georgia"/>
                <a:cs typeface="Georgia"/>
                <a:sym typeface="Georgia"/>
              </a:rPr>
              <a:t>: Uses libraries to directly connect to servers and run SQL commands.</a:t>
            </a:r>
            <a:endParaRPr sz="1400" b="0" i="0" u="none" strike="noStrike" cap="none" dirty="0">
              <a:solidFill>
                <a:srgbClr val="2F2F2F"/>
              </a:solidFill>
              <a:highlight>
                <a:srgbClr val="FFFFFF"/>
              </a:highlight>
              <a:latin typeface="Georgia"/>
              <a:ea typeface="Georgia"/>
              <a:cs typeface="Georgia"/>
              <a:sym typeface="Georgia"/>
            </a:endParaRPr>
          </a:p>
          <a:p>
            <a:pPr marL="0" marR="0" lvl="0" indent="0" algn="l" rtl="0">
              <a:lnSpc>
                <a:spcPct val="115000"/>
              </a:lnSpc>
              <a:spcBef>
                <a:spcPts val="1100"/>
              </a:spcBef>
              <a:spcAft>
                <a:spcPts val="0"/>
              </a:spcAft>
              <a:buClr>
                <a:srgbClr val="000000"/>
              </a:buClr>
              <a:buSzPts val="1000"/>
              <a:buFont typeface="Arial"/>
              <a:buNone/>
            </a:pPr>
            <a:r>
              <a:rPr lang="en" sz="1800" b="0" i="0" u="none" strike="noStrike" cap="none" dirty="0">
                <a:solidFill>
                  <a:srgbClr val="2F2F2F"/>
                </a:solidFill>
                <a:highlight>
                  <a:srgbClr val="FFFFFF"/>
                </a:highlight>
                <a:latin typeface="Georgia"/>
                <a:ea typeface="Georgia"/>
                <a:cs typeface="Georgia"/>
                <a:sym typeface="Georgia"/>
              </a:rPr>
              <a:t>2. Performing analytical routines</a:t>
            </a:r>
            <a:endParaRPr sz="1800" b="0" i="0" u="none" strike="noStrike" cap="none" dirty="0">
              <a:solidFill>
                <a:srgbClr val="2F2F2F"/>
              </a:solidFill>
              <a:highlight>
                <a:srgbClr val="FFFFFF"/>
              </a:highlight>
              <a:latin typeface="Georgia"/>
              <a:ea typeface="Georgia"/>
              <a:cs typeface="Georgia"/>
              <a:sym typeface="Georgia"/>
            </a:endParaRPr>
          </a:p>
          <a:p>
            <a:pPr marL="914400" marR="0" lvl="0" indent="-317500" algn="l" rtl="0">
              <a:lnSpc>
                <a:spcPct val="115000"/>
              </a:lnSpc>
              <a:spcBef>
                <a:spcPts val="0"/>
              </a:spcBef>
              <a:spcAft>
                <a:spcPts val="0"/>
              </a:spcAft>
              <a:buClr>
                <a:srgbClr val="2F2F2F"/>
              </a:buClr>
              <a:buSzPts val="1400"/>
              <a:buFont typeface="Georgia"/>
              <a:buChar char="●"/>
            </a:pPr>
            <a:r>
              <a:rPr lang="en" sz="1400" b="0" i="0" u="none" strike="noStrike" cap="none" dirty="0">
                <a:solidFill>
                  <a:srgbClr val="2F2F2F"/>
                </a:solidFill>
                <a:highlight>
                  <a:srgbClr val="FFFFFF"/>
                </a:highlight>
                <a:latin typeface="Georgia"/>
                <a:ea typeface="Georgia"/>
                <a:cs typeface="Georgia"/>
                <a:sym typeface="Georgia"/>
              </a:rPr>
              <a:t> </a:t>
            </a:r>
            <a:r>
              <a:rPr lang="en" sz="1400" b="1" i="0" u="none" strike="noStrike" cap="none" dirty="0">
                <a:solidFill>
                  <a:srgbClr val="2F2F2F"/>
                </a:solidFill>
                <a:highlight>
                  <a:srgbClr val="FFFFFF"/>
                </a:highlight>
                <a:latin typeface="Georgia"/>
                <a:ea typeface="Georgia"/>
                <a:cs typeface="Georgia"/>
                <a:sym typeface="Georgia"/>
              </a:rPr>
              <a:t>SQL</a:t>
            </a:r>
            <a:r>
              <a:rPr lang="en" sz="1400" b="0" i="0" u="none" strike="noStrike" cap="none" dirty="0">
                <a:solidFill>
                  <a:srgbClr val="2F2F2F"/>
                </a:solidFill>
                <a:highlight>
                  <a:srgbClr val="FFFFFF"/>
                </a:highlight>
                <a:latin typeface="Georgia"/>
                <a:ea typeface="Georgia"/>
                <a:cs typeface="Georgia"/>
                <a:sym typeface="Georgia"/>
              </a:rPr>
              <a:t>: GROUP BY, SUM, AVERAGE, MIN, MAX, etc.</a:t>
            </a:r>
            <a:endParaRPr sz="1400" b="0" i="0" u="none" strike="noStrike" cap="none" dirty="0">
              <a:solidFill>
                <a:srgbClr val="2F2F2F"/>
              </a:solidFill>
              <a:highlight>
                <a:srgbClr val="FFFFFF"/>
              </a:highlight>
              <a:latin typeface="Georgia"/>
              <a:ea typeface="Georgia"/>
              <a:cs typeface="Georgia"/>
              <a:sym typeface="Georgia"/>
            </a:endParaRPr>
          </a:p>
          <a:p>
            <a:pPr marL="914400" marR="0" lvl="0" indent="-317500" algn="l" rtl="0">
              <a:lnSpc>
                <a:spcPct val="115000"/>
              </a:lnSpc>
              <a:spcBef>
                <a:spcPts val="0"/>
              </a:spcBef>
              <a:spcAft>
                <a:spcPts val="0"/>
              </a:spcAft>
              <a:buClr>
                <a:srgbClr val="2F2F2F"/>
              </a:buClr>
              <a:buSzPts val="1400"/>
              <a:buFont typeface="Georgia"/>
              <a:buChar char="●"/>
            </a:pPr>
            <a:r>
              <a:rPr lang="en" sz="1400" b="0" i="0" u="none" strike="noStrike" cap="none" dirty="0">
                <a:solidFill>
                  <a:srgbClr val="2F2F2F"/>
                </a:solidFill>
                <a:highlight>
                  <a:srgbClr val="FFFFFF"/>
                </a:highlight>
                <a:latin typeface="Georgia"/>
                <a:ea typeface="Georgia"/>
                <a:cs typeface="Georgia"/>
                <a:sym typeface="Georgia"/>
              </a:rPr>
              <a:t> </a:t>
            </a:r>
            <a:r>
              <a:rPr lang="en" sz="1400" b="1" i="0" u="none" strike="noStrike" cap="none" dirty="0">
                <a:solidFill>
                  <a:srgbClr val="2F2F2F"/>
                </a:solidFill>
                <a:highlight>
                  <a:srgbClr val="FFFFFF"/>
                </a:highlight>
                <a:latin typeface="Georgia"/>
                <a:ea typeface="Georgia"/>
                <a:cs typeface="Georgia"/>
                <a:sym typeface="Georgia"/>
              </a:rPr>
              <a:t>Python</a:t>
            </a:r>
            <a:r>
              <a:rPr lang="en" sz="1400" b="0" i="0" u="none" strike="noStrike" cap="none" dirty="0">
                <a:solidFill>
                  <a:srgbClr val="2F2F2F"/>
                </a:solidFill>
                <a:highlight>
                  <a:srgbClr val="FFFFFF"/>
                </a:highlight>
                <a:latin typeface="Georgia"/>
                <a:ea typeface="Georgia"/>
                <a:cs typeface="Georgia"/>
                <a:sym typeface="Georgia"/>
              </a:rPr>
              <a:t>: Uses library functions to summarize data.</a:t>
            </a:r>
            <a:endParaRPr sz="1400" b="0" i="0" u="none" strike="noStrike" cap="none" dirty="0">
              <a:solidFill>
                <a:srgbClr val="2F2F2F"/>
              </a:solidFill>
              <a:highlight>
                <a:srgbClr val="FFFFFF"/>
              </a:highlight>
              <a:latin typeface="Georgia"/>
              <a:ea typeface="Georgia"/>
              <a:cs typeface="Georgia"/>
              <a:sym typeface="Georgia"/>
            </a:endParaRPr>
          </a:p>
          <a:p>
            <a:pPr marL="0" marR="0" lvl="0" indent="0" algn="l" rtl="0">
              <a:lnSpc>
                <a:spcPct val="115000"/>
              </a:lnSpc>
              <a:spcBef>
                <a:spcPts val="1000"/>
              </a:spcBef>
              <a:spcAft>
                <a:spcPts val="0"/>
              </a:spcAft>
              <a:buClr>
                <a:srgbClr val="000000"/>
              </a:buClr>
              <a:buSzPts val="1000"/>
              <a:buFont typeface="Arial"/>
              <a:buNone/>
            </a:pPr>
            <a:r>
              <a:rPr lang="en" sz="1800" b="0" i="0" u="none" strike="noStrike" cap="none" dirty="0">
                <a:solidFill>
                  <a:srgbClr val="2F2F2F"/>
                </a:solidFill>
                <a:highlight>
                  <a:srgbClr val="FFFFFF"/>
                </a:highlight>
                <a:latin typeface="Georgia"/>
                <a:ea typeface="Georgia"/>
                <a:cs typeface="Georgia"/>
                <a:sym typeface="Georgia"/>
              </a:rPr>
              <a:t>3. Cleaning data</a:t>
            </a:r>
            <a:endParaRPr sz="1800" b="0" i="0" u="none" strike="noStrike" cap="none" dirty="0">
              <a:solidFill>
                <a:srgbClr val="2F2F2F"/>
              </a:solidFill>
              <a:highlight>
                <a:srgbClr val="FFFFFF"/>
              </a:highlight>
              <a:latin typeface="Georgia"/>
              <a:ea typeface="Georgia"/>
              <a:cs typeface="Georgia"/>
              <a:sym typeface="Georgia"/>
            </a:endParaRPr>
          </a:p>
          <a:p>
            <a:pPr marL="914400" marR="0" lvl="0" indent="-317500" algn="l" rtl="0">
              <a:lnSpc>
                <a:spcPct val="115000"/>
              </a:lnSpc>
              <a:spcBef>
                <a:spcPts val="0"/>
              </a:spcBef>
              <a:spcAft>
                <a:spcPts val="0"/>
              </a:spcAft>
              <a:buClr>
                <a:srgbClr val="2F2F2F"/>
              </a:buClr>
              <a:buSzPts val="1400"/>
              <a:buFont typeface="Georgia"/>
              <a:buChar char="●"/>
            </a:pPr>
            <a:r>
              <a:rPr lang="en" sz="1400" b="0" i="0" u="none" strike="noStrike" cap="none" dirty="0">
                <a:solidFill>
                  <a:srgbClr val="2F2F2F"/>
                </a:solidFill>
                <a:highlight>
                  <a:srgbClr val="FFFFFF"/>
                </a:highlight>
                <a:latin typeface="Georgia"/>
                <a:ea typeface="Georgia"/>
                <a:cs typeface="Georgia"/>
                <a:sym typeface="Georgia"/>
              </a:rPr>
              <a:t> </a:t>
            </a:r>
            <a:r>
              <a:rPr lang="en" sz="1400" b="1" i="0" u="none" strike="noStrike" cap="none" dirty="0">
                <a:solidFill>
                  <a:srgbClr val="2F2F2F"/>
                </a:solidFill>
                <a:highlight>
                  <a:srgbClr val="FFFFFF"/>
                </a:highlight>
                <a:latin typeface="Georgia"/>
                <a:ea typeface="Georgia"/>
                <a:cs typeface="Georgia"/>
                <a:sym typeface="Georgia"/>
              </a:rPr>
              <a:t>SQL</a:t>
            </a:r>
            <a:r>
              <a:rPr lang="en" sz="1400" b="0" i="0" u="none" strike="noStrike" cap="none" dirty="0">
                <a:solidFill>
                  <a:srgbClr val="2F2F2F"/>
                </a:solidFill>
                <a:highlight>
                  <a:srgbClr val="FFFFFF"/>
                </a:highlight>
                <a:latin typeface="Georgia"/>
                <a:ea typeface="Georgia"/>
                <a:cs typeface="Georgia"/>
                <a:sym typeface="Georgia"/>
              </a:rPr>
              <a:t>: Changes columns’ data types and alters tables.</a:t>
            </a:r>
            <a:endParaRPr sz="1400" b="0" i="0" u="none" strike="noStrike" cap="none" dirty="0">
              <a:solidFill>
                <a:srgbClr val="2F2F2F"/>
              </a:solidFill>
              <a:highlight>
                <a:srgbClr val="FFFFFF"/>
              </a:highlight>
              <a:latin typeface="Georgia"/>
              <a:ea typeface="Georgia"/>
              <a:cs typeface="Georgia"/>
              <a:sym typeface="Georgia"/>
            </a:endParaRPr>
          </a:p>
          <a:p>
            <a:pPr marL="914400" marR="0" lvl="0" indent="-317500" algn="l" rtl="0">
              <a:lnSpc>
                <a:spcPct val="115000"/>
              </a:lnSpc>
              <a:spcBef>
                <a:spcPts val="0"/>
              </a:spcBef>
              <a:spcAft>
                <a:spcPts val="0"/>
              </a:spcAft>
              <a:buClr>
                <a:srgbClr val="2F2F2F"/>
              </a:buClr>
              <a:buSzPts val="1400"/>
              <a:buFont typeface="Georgia"/>
              <a:buChar char="●"/>
            </a:pPr>
            <a:r>
              <a:rPr lang="en" sz="1400" b="0" i="0" u="none" strike="noStrike" cap="none" dirty="0">
                <a:solidFill>
                  <a:srgbClr val="2F2F2F"/>
                </a:solidFill>
                <a:highlight>
                  <a:srgbClr val="FFFFFF"/>
                </a:highlight>
                <a:latin typeface="Georgia"/>
                <a:ea typeface="Georgia"/>
                <a:cs typeface="Georgia"/>
                <a:sym typeface="Georgia"/>
              </a:rPr>
              <a:t> </a:t>
            </a:r>
            <a:r>
              <a:rPr lang="en" sz="1400" b="1" i="0" u="none" strike="noStrike" cap="none" dirty="0">
                <a:solidFill>
                  <a:srgbClr val="2F2F2F"/>
                </a:solidFill>
                <a:highlight>
                  <a:srgbClr val="FFFFFF"/>
                </a:highlight>
                <a:latin typeface="Georgia"/>
                <a:ea typeface="Georgia"/>
                <a:cs typeface="Georgia"/>
                <a:sym typeface="Georgia"/>
              </a:rPr>
              <a:t>Python</a:t>
            </a:r>
            <a:r>
              <a:rPr lang="en" sz="1400" b="0" i="0" u="none" strike="noStrike" cap="none" dirty="0">
                <a:solidFill>
                  <a:srgbClr val="2F2F2F"/>
                </a:solidFill>
                <a:highlight>
                  <a:srgbClr val="FFFFFF"/>
                </a:highlight>
                <a:latin typeface="Georgia"/>
                <a:ea typeface="Georgia"/>
                <a:cs typeface="Georgia"/>
                <a:sym typeface="Georgia"/>
              </a:rPr>
              <a:t>: Uses library functions to clean data.</a:t>
            </a:r>
            <a:endParaRPr sz="1400" b="0" i="0" u="none" strike="noStrike" cap="none" dirty="0">
              <a:solidFill>
                <a:srgbClr val="2F2F2F"/>
              </a:solidFill>
              <a:highlight>
                <a:srgbClr val="FFFFFF"/>
              </a:highlight>
              <a:latin typeface="Georgia"/>
              <a:ea typeface="Georgia"/>
              <a:cs typeface="Georgia"/>
              <a:sym typeface="Georgia"/>
            </a:endParaRPr>
          </a:p>
          <a:p>
            <a:pPr marL="914400" marR="0" lvl="0" indent="0" algn="l" rtl="0">
              <a:lnSpc>
                <a:spcPct val="115000"/>
              </a:lnSpc>
              <a:spcBef>
                <a:spcPts val="0"/>
              </a:spcBef>
              <a:spcAft>
                <a:spcPts val="0"/>
              </a:spcAft>
              <a:buClr>
                <a:srgbClr val="000000"/>
              </a:buClr>
              <a:buSzPts val="1000"/>
              <a:buFont typeface="Arial"/>
              <a:buNone/>
            </a:pPr>
            <a:endParaRPr sz="1600" b="0" i="0" u="none" strike="noStrike" cap="none" dirty="0">
              <a:solidFill>
                <a:srgbClr val="2F2F2F"/>
              </a:solidFill>
              <a:highlight>
                <a:srgbClr val="FFFFFF"/>
              </a:highlight>
              <a:latin typeface="Georgia"/>
              <a:ea typeface="Georgia"/>
              <a:cs typeface="Georgia"/>
              <a:sym typeface="Georgia"/>
            </a:endParaRPr>
          </a:p>
          <a:p>
            <a:pPr marL="0" marR="0" lvl="0" indent="0" algn="l" rtl="0">
              <a:lnSpc>
                <a:spcPct val="115000"/>
              </a:lnSpc>
              <a:spcBef>
                <a:spcPts val="1100"/>
              </a:spcBef>
              <a:spcAft>
                <a:spcPts val="0"/>
              </a:spcAft>
              <a:buClr>
                <a:srgbClr val="000000"/>
              </a:buClr>
              <a:buSzPts val="1000"/>
              <a:buFont typeface="Arial"/>
              <a:buNone/>
            </a:pPr>
            <a:endParaRPr sz="2000" b="0" i="0" u="none" strike="noStrike" cap="none" dirty="0">
              <a:solidFill>
                <a:schemeClr val="dk1"/>
              </a:solidFill>
              <a:latin typeface="Georgia"/>
              <a:ea typeface="Georgia"/>
              <a:cs typeface="Georgia"/>
              <a:sym typeface="Georgia"/>
            </a:endParaRPr>
          </a:p>
          <a:p>
            <a:pPr marL="0" marR="0" lvl="0" indent="0" algn="l" rtl="0">
              <a:lnSpc>
                <a:spcPct val="100000"/>
              </a:lnSpc>
              <a:spcBef>
                <a:spcPts val="1400"/>
              </a:spcBef>
              <a:spcAft>
                <a:spcPts val="0"/>
              </a:spcAft>
              <a:buClr>
                <a:srgbClr val="000000"/>
              </a:buClr>
              <a:buSzPts val="1000"/>
              <a:buFont typeface="Arial"/>
              <a:buNone/>
            </a:pPr>
            <a:endParaRPr sz="2000" b="0" i="0" u="none" strike="noStrike" cap="none" dirty="0">
              <a:solidFill>
                <a:srgbClr val="000000"/>
              </a:solidFill>
              <a:latin typeface="Georgia"/>
              <a:ea typeface="Georgia"/>
              <a:cs typeface="Georgia"/>
              <a:sym typeface="Georgia"/>
            </a:endParaRPr>
          </a:p>
        </p:txBody>
      </p:sp>
      <p:sp>
        <p:nvSpPr>
          <p:cNvPr id="1527" name="Google Shape;1527;p213"/>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PYTHON + SQL</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214"/>
          <p:cNvSpPr txBox="1">
            <a:spLocks noGrp="1"/>
          </p:cNvSpPr>
          <p:nvPr>
            <p:ph type="body" idx="1"/>
          </p:nvPr>
        </p:nvSpPr>
        <p:spPr>
          <a:xfrm>
            <a:off x="446475" y="929150"/>
            <a:ext cx="8413800" cy="38043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1100"/>
              </a:spcBef>
              <a:spcAft>
                <a:spcPts val="0"/>
              </a:spcAft>
              <a:buClr>
                <a:srgbClr val="000000"/>
              </a:buClr>
              <a:buSzPts val="1000"/>
              <a:buFont typeface="Arial"/>
              <a:buNone/>
            </a:pPr>
            <a:r>
              <a:rPr lang="en" sz="1800" b="1" i="0" u="none" strike="noStrike" cap="none">
                <a:solidFill>
                  <a:srgbClr val="2F2F2F"/>
                </a:solidFill>
                <a:highlight>
                  <a:srgbClr val="FFFFFF"/>
                </a:highlight>
                <a:latin typeface="Georgia"/>
                <a:ea typeface="Georgia"/>
                <a:cs typeface="Georgia"/>
                <a:sym typeface="Georgia"/>
              </a:rPr>
              <a:t>Differences: </a:t>
            </a:r>
            <a:endParaRPr sz="1800" b="1" i="0" u="none" strike="noStrike" cap="none">
              <a:solidFill>
                <a:srgbClr val="2F2F2F"/>
              </a:solidFill>
              <a:highlight>
                <a:srgbClr val="FFFFFF"/>
              </a:highlight>
              <a:latin typeface="Georgia"/>
              <a:ea typeface="Georgia"/>
              <a:cs typeface="Georgia"/>
              <a:sym typeface="Georgia"/>
            </a:endParaRPr>
          </a:p>
          <a:p>
            <a:pPr marL="0" marR="0" lvl="0" indent="0" algn="l" rtl="0">
              <a:lnSpc>
                <a:spcPct val="115000"/>
              </a:lnSpc>
              <a:spcBef>
                <a:spcPts val="1100"/>
              </a:spcBef>
              <a:spcAft>
                <a:spcPts val="0"/>
              </a:spcAft>
              <a:buClr>
                <a:srgbClr val="000000"/>
              </a:buClr>
              <a:buSzPts val="1000"/>
              <a:buFont typeface="Arial"/>
              <a:buNone/>
            </a:pPr>
            <a:r>
              <a:rPr lang="en" sz="1800" b="0" i="0" u="none" strike="noStrike" cap="none">
                <a:solidFill>
                  <a:srgbClr val="2F2F2F"/>
                </a:solidFill>
                <a:highlight>
                  <a:srgbClr val="FFFFFF"/>
                </a:highlight>
                <a:latin typeface="Georgia"/>
                <a:ea typeface="Georgia"/>
                <a:cs typeface="Georgia"/>
                <a:sym typeface="Georgia"/>
              </a:rPr>
              <a:t>1. Processing speed</a:t>
            </a:r>
            <a:endParaRPr sz="1800" b="0" i="0" u="none" strike="noStrike" cap="none">
              <a:solidFill>
                <a:srgbClr val="2F2F2F"/>
              </a:solidFill>
              <a:highlight>
                <a:srgbClr val="FFFFFF"/>
              </a:highlight>
              <a:latin typeface="Georgia"/>
              <a:ea typeface="Georgia"/>
              <a:cs typeface="Georgia"/>
              <a:sym typeface="Georgia"/>
            </a:endParaRPr>
          </a:p>
          <a:p>
            <a:pPr marL="914400" marR="0" lvl="0" indent="-317500" algn="l" rtl="0">
              <a:lnSpc>
                <a:spcPct val="115000"/>
              </a:lnSpc>
              <a:spcBef>
                <a:spcPts val="1100"/>
              </a:spcBef>
              <a:spcAft>
                <a:spcPts val="0"/>
              </a:spcAft>
              <a:buClr>
                <a:srgbClr val="2F2F2F"/>
              </a:buClr>
              <a:buSzPts val="1400"/>
              <a:buFont typeface="Georgia"/>
              <a:buChar char="●"/>
            </a:pPr>
            <a:r>
              <a:rPr lang="en" sz="1400" b="0" i="0" u="none" strike="noStrike" cap="none">
                <a:solidFill>
                  <a:srgbClr val="2F2F2F"/>
                </a:solidFill>
                <a:highlight>
                  <a:schemeClr val="lt1"/>
                </a:highlight>
                <a:latin typeface="Georgia"/>
                <a:ea typeface="Georgia"/>
                <a:cs typeface="Georgia"/>
                <a:sym typeface="Georgia"/>
              </a:rPr>
              <a:t>Processing speeds between Python and SQL can differ dramatically depending on the type of server, your configuration, the data set, and the type of platform being used.</a:t>
            </a:r>
            <a:endParaRPr sz="1400" b="0" i="0" u="none" strike="noStrike" cap="none">
              <a:solidFill>
                <a:srgbClr val="2F2F2F"/>
              </a:solidFill>
              <a:highlight>
                <a:schemeClr val="lt1"/>
              </a:highlight>
              <a:latin typeface="Georgia"/>
              <a:ea typeface="Georgia"/>
              <a:cs typeface="Georgia"/>
              <a:sym typeface="Georgia"/>
            </a:endParaRPr>
          </a:p>
          <a:p>
            <a:pPr marL="0" marR="0" lvl="0" indent="0" algn="l" rtl="0">
              <a:lnSpc>
                <a:spcPct val="115000"/>
              </a:lnSpc>
              <a:spcBef>
                <a:spcPts val="1100"/>
              </a:spcBef>
              <a:spcAft>
                <a:spcPts val="0"/>
              </a:spcAft>
              <a:buClr>
                <a:srgbClr val="000000"/>
              </a:buClr>
              <a:buSzPts val="1000"/>
              <a:buFont typeface="Arial"/>
              <a:buNone/>
            </a:pPr>
            <a:r>
              <a:rPr lang="en" sz="1800" b="0" i="0" u="none" strike="noStrike" cap="none">
                <a:solidFill>
                  <a:srgbClr val="2F2F2F"/>
                </a:solidFill>
                <a:highlight>
                  <a:schemeClr val="lt1"/>
                </a:highlight>
                <a:latin typeface="Georgia"/>
                <a:ea typeface="Georgia"/>
                <a:cs typeface="Georgia"/>
                <a:sym typeface="Georgia"/>
              </a:rPr>
              <a:t>2. Visualizing data</a:t>
            </a:r>
            <a:endParaRPr sz="1800" b="0" i="0" u="none" strike="noStrike" cap="none">
              <a:solidFill>
                <a:srgbClr val="2F2F2F"/>
              </a:solidFill>
              <a:highlight>
                <a:schemeClr val="lt1"/>
              </a:highlight>
              <a:latin typeface="Georgia"/>
              <a:ea typeface="Georgia"/>
              <a:cs typeface="Georgia"/>
              <a:sym typeface="Georgia"/>
            </a:endParaRPr>
          </a:p>
          <a:p>
            <a:pPr marL="914400" marR="0" lvl="0" indent="-317500" algn="l" rtl="0">
              <a:lnSpc>
                <a:spcPct val="115000"/>
              </a:lnSpc>
              <a:spcBef>
                <a:spcPts val="0"/>
              </a:spcBef>
              <a:spcAft>
                <a:spcPts val="0"/>
              </a:spcAft>
              <a:buClr>
                <a:srgbClr val="2F2F2F"/>
              </a:buClr>
              <a:buSzPts val="1400"/>
              <a:buFont typeface="Georgia"/>
              <a:buChar char="●"/>
            </a:pPr>
            <a:r>
              <a:rPr lang="en" sz="1400" b="0" i="0" u="none" strike="noStrike" cap="none">
                <a:solidFill>
                  <a:srgbClr val="2F2F2F"/>
                </a:solidFill>
                <a:highlight>
                  <a:schemeClr val="lt1"/>
                </a:highlight>
                <a:latin typeface="Georgia"/>
                <a:ea typeface="Georgia"/>
                <a:cs typeface="Georgia"/>
                <a:sym typeface="Georgia"/>
              </a:rPr>
              <a:t>Although some newer SQL systems make it easier to visualize data, SQL is not purely intended for data visualization.</a:t>
            </a:r>
            <a:br>
              <a:rPr lang="en" sz="1400" b="0" i="0" u="none" strike="noStrike" cap="none">
                <a:solidFill>
                  <a:srgbClr val="2F2F2F"/>
                </a:solidFill>
                <a:highlight>
                  <a:schemeClr val="lt1"/>
                </a:highlight>
                <a:latin typeface="Georgia"/>
                <a:ea typeface="Georgia"/>
                <a:cs typeface="Georgia"/>
                <a:sym typeface="Georgia"/>
              </a:rPr>
            </a:br>
            <a:endParaRPr sz="1400" b="0" i="0" u="none" strike="noStrike" cap="none">
              <a:solidFill>
                <a:srgbClr val="2F2F2F"/>
              </a:solidFill>
              <a:highlight>
                <a:schemeClr val="lt1"/>
              </a:highlight>
              <a:latin typeface="Georgia"/>
              <a:ea typeface="Georgia"/>
              <a:cs typeface="Georgia"/>
              <a:sym typeface="Georgia"/>
            </a:endParaRPr>
          </a:p>
          <a:p>
            <a:pPr marL="0" marR="0" lvl="0" indent="0" algn="l" rtl="0">
              <a:lnSpc>
                <a:spcPct val="115000"/>
              </a:lnSpc>
              <a:spcBef>
                <a:spcPts val="1000"/>
              </a:spcBef>
              <a:spcAft>
                <a:spcPts val="0"/>
              </a:spcAft>
              <a:buClr>
                <a:srgbClr val="000000"/>
              </a:buClr>
              <a:buSzPts val="1000"/>
              <a:buFont typeface="Arial"/>
              <a:buNone/>
            </a:pPr>
            <a:r>
              <a:rPr lang="en" sz="1800" b="0" i="0" u="none" strike="noStrike" cap="none">
                <a:solidFill>
                  <a:srgbClr val="2F2F2F"/>
                </a:solidFill>
                <a:highlight>
                  <a:schemeClr val="lt1"/>
                </a:highlight>
                <a:latin typeface="Georgia"/>
                <a:ea typeface="Georgia"/>
                <a:cs typeface="Georgia"/>
                <a:sym typeface="Georgia"/>
              </a:rPr>
              <a:t>3. Data types</a:t>
            </a:r>
            <a:endParaRPr sz="1800" b="0" i="0" u="none" strike="noStrike" cap="none">
              <a:solidFill>
                <a:srgbClr val="2F2F2F"/>
              </a:solidFill>
              <a:highlight>
                <a:schemeClr val="lt1"/>
              </a:highlight>
              <a:latin typeface="Georgia"/>
              <a:ea typeface="Georgia"/>
              <a:cs typeface="Georgia"/>
              <a:sym typeface="Georgia"/>
            </a:endParaRPr>
          </a:p>
          <a:p>
            <a:pPr marL="914400" marR="0" lvl="0" indent="-317500" algn="l" rtl="0">
              <a:lnSpc>
                <a:spcPct val="115000"/>
              </a:lnSpc>
              <a:spcBef>
                <a:spcPts val="0"/>
              </a:spcBef>
              <a:spcAft>
                <a:spcPts val="0"/>
              </a:spcAft>
              <a:buClr>
                <a:srgbClr val="2F2F2F"/>
              </a:buClr>
              <a:buSzPts val="1400"/>
              <a:buFont typeface="Georgia"/>
              <a:buChar char="●"/>
            </a:pPr>
            <a:r>
              <a:rPr lang="en" sz="1400" b="0" i="0" u="none" strike="noStrike" cap="none">
                <a:solidFill>
                  <a:srgbClr val="2F2F2F"/>
                </a:solidFill>
                <a:highlight>
                  <a:schemeClr val="lt1"/>
                </a:highlight>
                <a:latin typeface="Georgia"/>
                <a:ea typeface="Georgia"/>
                <a:cs typeface="Georgia"/>
                <a:sym typeface="Georgia"/>
              </a:rPr>
              <a:t>SQL: Can only work with structured data in columns and rows.</a:t>
            </a:r>
            <a:endParaRPr sz="1400" b="0" i="0" u="none" strike="noStrike" cap="none">
              <a:solidFill>
                <a:srgbClr val="2F2F2F"/>
              </a:solidFill>
              <a:highlight>
                <a:schemeClr val="lt1"/>
              </a:highlight>
              <a:latin typeface="Georgia"/>
              <a:ea typeface="Georgia"/>
              <a:cs typeface="Georgia"/>
              <a:sym typeface="Georgia"/>
            </a:endParaRPr>
          </a:p>
          <a:p>
            <a:pPr marL="914400" marR="0" lvl="0" indent="-317500" algn="l" rtl="0">
              <a:lnSpc>
                <a:spcPct val="115000"/>
              </a:lnSpc>
              <a:spcBef>
                <a:spcPts val="0"/>
              </a:spcBef>
              <a:spcAft>
                <a:spcPts val="0"/>
              </a:spcAft>
              <a:buClr>
                <a:srgbClr val="2F2F2F"/>
              </a:buClr>
              <a:buSzPts val="1400"/>
              <a:buFont typeface="Georgia"/>
              <a:buChar char="●"/>
            </a:pPr>
            <a:r>
              <a:rPr lang="en" sz="1400" b="0" i="0" u="none" strike="noStrike" cap="none">
                <a:solidFill>
                  <a:srgbClr val="2F2F2F"/>
                </a:solidFill>
                <a:highlight>
                  <a:schemeClr val="lt1"/>
                </a:highlight>
                <a:latin typeface="Georgia"/>
                <a:ea typeface="Georgia"/>
                <a:cs typeface="Georgia"/>
                <a:sym typeface="Georgia"/>
              </a:rPr>
              <a:t>Python: Can work with both </a:t>
            </a:r>
            <a:r>
              <a:rPr lang="en" sz="1400" b="1" i="0" u="none" strike="noStrike" cap="none">
                <a:solidFill>
                  <a:srgbClr val="2F2F2F"/>
                </a:solidFill>
                <a:highlight>
                  <a:schemeClr val="lt1"/>
                </a:highlight>
                <a:latin typeface="Georgia"/>
                <a:ea typeface="Georgia"/>
                <a:cs typeface="Georgia"/>
                <a:sym typeface="Georgia"/>
              </a:rPr>
              <a:t>structured</a:t>
            </a:r>
            <a:r>
              <a:rPr lang="en" sz="1400" b="0" i="0" u="none" strike="noStrike" cap="none">
                <a:solidFill>
                  <a:srgbClr val="2F2F2F"/>
                </a:solidFill>
                <a:highlight>
                  <a:schemeClr val="lt1"/>
                </a:highlight>
                <a:latin typeface="Georgia"/>
                <a:ea typeface="Georgia"/>
                <a:cs typeface="Georgia"/>
                <a:sym typeface="Georgia"/>
              </a:rPr>
              <a:t> and </a:t>
            </a:r>
            <a:r>
              <a:rPr lang="en" sz="1400" b="1" i="0" u="none" strike="noStrike" cap="none">
                <a:solidFill>
                  <a:srgbClr val="2F2F2F"/>
                </a:solidFill>
                <a:highlight>
                  <a:schemeClr val="lt1"/>
                </a:highlight>
                <a:latin typeface="Georgia"/>
                <a:ea typeface="Georgia"/>
                <a:cs typeface="Georgia"/>
                <a:sym typeface="Georgia"/>
              </a:rPr>
              <a:t>unstructured</a:t>
            </a:r>
            <a:r>
              <a:rPr lang="en" sz="1400" b="0" i="0" u="none" strike="noStrike" cap="none">
                <a:solidFill>
                  <a:srgbClr val="2F2F2F"/>
                </a:solidFill>
                <a:highlight>
                  <a:schemeClr val="lt1"/>
                </a:highlight>
                <a:latin typeface="Georgia"/>
                <a:ea typeface="Georgia"/>
                <a:cs typeface="Georgia"/>
                <a:sym typeface="Georgia"/>
              </a:rPr>
              <a:t> data.</a:t>
            </a:r>
            <a:endParaRPr sz="1400" b="0" i="0" u="none" strike="noStrike" cap="none">
              <a:solidFill>
                <a:srgbClr val="2F2F2F"/>
              </a:solidFill>
              <a:highlight>
                <a:schemeClr val="lt1"/>
              </a:highlight>
              <a:latin typeface="Georgia"/>
              <a:ea typeface="Georgia"/>
              <a:cs typeface="Georgia"/>
              <a:sym typeface="Georgia"/>
            </a:endParaRPr>
          </a:p>
        </p:txBody>
      </p:sp>
      <p:sp>
        <p:nvSpPr>
          <p:cNvPr id="1533" name="Google Shape;1533;p214"/>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PYTHON + SQL</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8" name="Google Shape;1538;p215"/>
          <p:cNvSpPr txBox="1">
            <a:spLocks noGrp="1"/>
          </p:cNvSpPr>
          <p:nvPr>
            <p:ph type="body" idx="1"/>
          </p:nvPr>
        </p:nvSpPr>
        <p:spPr>
          <a:xfrm>
            <a:off x="446475" y="823025"/>
            <a:ext cx="8622300" cy="42393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1100"/>
              </a:spcBef>
              <a:spcAft>
                <a:spcPts val="0"/>
              </a:spcAft>
              <a:buClr>
                <a:srgbClr val="000000"/>
              </a:buClr>
              <a:buSzPts val="1000"/>
              <a:buFont typeface="Arial"/>
              <a:buNone/>
            </a:pPr>
            <a:r>
              <a:rPr lang="en" sz="1800" b="1" i="0" u="none" strike="noStrike" cap="none" dirty="0">
                <a:solidFill>
                  <a:srgbClr val="2F2F2F"/>
                </a:solidFill>
                <a:highlight>
                  <a:srgbClr val="FFFFFF"/>
                </a:highlight>
                <a:latin typeface="Georgia"/>
                <a:ea typeface="Georgia"/>
                <a:cs typeface="Georgia"/>
                <a:sym typeface="Georgia"/>
              </a:rPr>
              <a:t>Similarities:</a:t>
            </a:r>
            <a:endParaRPr sz="1800" b="1" i="0" u="none" strike="noStrike" cap="none" dirty="0">
              <a:solidFill>
                <a:srgbClr val="2F2F2F"/>
              </a:solidFill>
              <a:highlight>
                <a:srgbClr val="FFFFFF"/>
              </a:highlight>
              <a:latin typeface="Georgia"/>
              <a:ea typeface="Georgia"/>
              <a:cs typeface="Georgia"/>
              <a:sym typeface="Georgia"/>
            </a:endParaRPr>
          </a:p>
          <a:p>
            <a:pPr marL="0" marR="0" lvl="0" indent="0" algn="l" rtl="0">
              <a:lnSpc>
                <a:spcPct val="115000"/>
              </a:lnSpc>
              <a:spcBef>
                <a:spcPts val="1100"/>
              </a:spcBef>
              <a:spcAft>
                <a:spcPts val="0"/>
              </a:spcAft>
              <a:buClr>
                <a:srgbClr val="000000"/>
              </a:buClr>
              <a:buSzPts val="1000"/>
              <a:buFont typeface="Arial"/>
              <a:buNone/>
            </a:pPr>
            <a:r>
              <a:rPr lang="en" sz="1800" b="0" i="0" u="none" strike="noStrike" cap="none" dirty="0">
                <a:solidFill>
                  <a:srgbClr val="2F2F2F"/>
                </a:solidFill>
                <a:highlight>
                  <a:srgbClr val="FFFFFF"/>
                </a:highlight>
                <a:latin typeface="Georgia"/>
                <a:ea typeface="Georgia"/>
                <a:cs typeface="Georgia"/>
                <a:sym typeface="Georgia"/>
              </a:rPr>
              <a:t> 1. Can be used to extract data from databases.</a:t>
            </a:r>
            <a:endParaRPr sz="1800" b="0" i="0" u="none" strike="noStrike" cap="none" dirty="0">
              <a:solidFill>
                <a:srgbClr val="2F2F2F"/>
              </a:solidFill>
              <a:highlight>
                <a:srgbClr val="FFFFFF"/>
              </a:highlight>
              <a:latin typeface="Georgia"/>
              <a:ea typeface="Georgia"/>
              <a:cs typeface="Georgia"/>
              <a:sym typeface="Georgia"/>
            </a:endParaRPr>
          </a:p>
          <a:p>
            <a:pPr marL="914400" marR="0" lvl="0" indent="-317500" algn="l" rtl="0">
              <a:lnSpc>
                <a:spcPct val="100000"/>
              </a:lnSpc>
              <a:spcBef>
                <a:spcPts val="0"/>
              </a:spcBef>
              <a:spcAft>
                <a:spcPts val="0"/>
              </a:spcAft>
              <a:buClr>
                <a:srgbClr val="2F2F2F"/>
              </a:buClr>
              <a:buSzPts val="1400"/>
              <a:buFont typeface="Georgia"/>
              <a:buChar char="●"/>
            </a:pPr>
            <a:r>
              <a:rPr lang="en" sz="1400" b="0" i="0" u="none" strike="noStrike" cap="none" dirty="0">
                <a:solidFill>
                  <a:srgbClr val="2F2F2F"/>
                </a:solidFill>
                <a:highlight>
                  <a:schemeClr val="lt1"/>
                </a:highlight>
                <a:latin typeface="Georgia"/>
                <a:ea typeface="Georgia"/>
                <a:cs typeface="Georgia"/>
                <a:sym typeface="Georgia"/>
              </a:rPr>
              <a:t> </a:t>
            </a:r>
            <a:r>
              <a:rPr lang="en" sz="1400" b="1" i="0" u="none" strike="noStrike" cap="none" dirty="0">
                <a:solidFill>
                  <a:srgbClr val="2F2F2F"/>
                </a:solidFill>
                <a:highlight>
                  <a:schemeClr val="lt1"/>
                </a:highlight>
                <a:latin typeface="Georgia"/>
                <a:ea typeface="Georgia"/>
                <a:cs typeface="Georgia"/>
                <a:sym typeface="Georgia"/>
              </a:rPr>
              <a:t>Tableau</a:t>
            </a:r>
            <a:r>
              <a:rPr lang="en" sz="1400" b="0" i="0" u="none" strike="noStrike" cap="none" dirty="0">
                <a:solidFill>
                  <a:srgbClr val="2F2F2F"/>
                </a:solidFill>
                <a:highlight>
                  <a:schemeClr val="lt1"/>
                </a:highlight>
                <a:latin typeface="Georgia"/>
                <a:ea typeface="Georgia"/>
                <a:cs typeface="Georgia"/>
                <a:sym typeface="Georgia"/>
              </a:rPr>
              <a:t>: Can connect to local data or directly to a server.</a:t>
            </a:r>
            <a:endParaRPr sz="1400" b="0" i="0" u="none" strike="noStrike" cap="none" dirty="0">
              <a:solidFill>
                <a:srgbClr val="2F2F2F"/>
              </a:solidFill>
              <a:highlight>
                <a:schemeClr val="lt1"/>
              </a:highlight>
              <a:latin typeface="Georgia"/>
              <a:ea typeface="Georgia"/>
              <a:cs typeface="Georgia"/>
              <a:sym typeface="Georgia"/>
            </a:endParaRPr>
          </a:p>
          <a:p>
            <a:pPr marL="914400" marR="0" lvl="0" indent="-317500" algn="l" rtl="0">
              <a:lnSpc>
                <a:spcPct val="100000"/>
              </a:lnSpc>
              <a:spcBef>
                <a:spcPts val="0"/>
              </a:spcBef>
              <a:spcAft>
                <a:spcPts val="0"/>
              </a:spcAft>
              <a:buClr>
                <a:srgbClr val="2F2F2F"/>
              </a:buClr>
              <a:buSzPts val="1400"/>
              <a:buFont typeface="Georgia"/>
              <a:buChar char="●"/>
            </a:pPr>
            <a:r>
              <a:rPr lang="en" sz="1400" b="0" i="0" u="none" strike="noStrike" cap="none" dirty="0">
                <a:solidFill>
                  <a:srgbClr val="2F2F2F"/>
                </a:solidFill>
                <a:highlight>
                  <a:schemeClr val="lt1"/>
                </a:highlight>
                <a:latin typeface="Georgia"/>
                <a:ea typeface="Georgia"/>
                <a:cs typeface="Georgia"/>
                <a:sym typeface="Georgia"/>
              </a:rPr>
              <a:t> </a:t>
            </a:r>
            <a:r>
              <a:rPr lang="en" sz="1400" b="1" i="0" u="none" strike="noStrike" cap="none" dirty="0">
                <a:solidFill>
                  <a:srgbClr val="2F2F2F"/>
                </a:solidFill>
                <a:highlight>
                  <a:schemeClr val="lt1"/>
                </a:highlight>
                <a:latin typeface="Georgia"/>
                <a:ea typeface="Georgia"/>
                <a:cs typeface="Georgia"/>
                <a:sym typeface="Georgia"/>
              </a:rPr>
              <a:t>Python</a:t>
            </a:r>
            <a:r>
              <a:rPr lang="en" sz="1400" b="0" i="0" u="none" strike="noStrike" cap="none" dirty="0">
                <a:solidFill>
                  <a:srgbClr val="2F2F2F"/>
                </a:solidFill>
                <a:highlight>
                  <a:schemeClr val="lt1"/>
                </a:highlight>
                <a:latin typeface="Georgia"/>
                <a:ea typeface="Georgia"/>
                <a:cs typeface="Georgia"/>
                <a:sym typeface="Georgia"/>
              </a:rPr>
              <a:t>: Uses open-source libraries to directly connect to servers or import local data.</a:t>
            </a:r>
            <a:endParaRPr sz="1400" b="0" i="0" u="none" strike="noStrike" cap="none" dirty="0">
              <a:solidFill>
                <a:srgbClr val="2F2F2F"/>
              </a:solidFill>
              <a:highlight>
                <a:srgbClr val="FFFFFF"/>
              </a:highlight>
              <a:latin typeface="Georgia"/>
              <a:ea typeface="Georgia"/>
              <a:cs typeface="Georgia"/>
              <a:sym typeface="Georgia"/>
            </a:endParaRPr>
          </a:p>
          <a:p>
            <a:pPr marL="0" marR="0" lvl="0" indent="0" algn="l" rtl="0">
              <a:lnSpc>
                <a:spcPct val="115000"/>
              </a:lnSpc>
              <a:spcBef>
                <a:spcPts val="1100"/>
              </a:spcBef>
              <a:spcAft>
                <a:spcPts val="0"/>
              </a:spcAft>
              <a:buClr>
                <a:srgbClr val="000000"/>
              </a:buClr>
              <a:buSzPts val="1000"/>
              <a:buFont typeface="Arial"/>
              <a:buNone/>
            </a:pPr>
            <a:r>
              <a:rPr lang="en" sz="1800" b="0" i="0" u="none" strike="noStrike" cap="none" dirty="0">
                <a:solidFill>
                  <a:srgbClr val="2F2F2F"/>
                </a:solidFill>
                <a:highlight>
                  <a:srgbClr val="FFFFFF"/>
                </a:highlight>
                <a:latin typeface="Georgia"/>
                <a:ea typeface="Georgia"/>
                <a:cs typeface="Georgia"/>
                <a:sym typeface="Georgia"/>
              </a:rPr>
              <a:t> 2. Perform analytical routines.</a:t>
            </a:r>
            <a:endParaRPr sz="1800" b="0" i="0" u="none" strike="noStrike" cap="none" dirty="0">
              <a:solidFill>
                <a:srgbClr val="2F2F2F"/>
              </a:solidFill>
              <a:highlight>
                <a:srgbClr val="FFFFFF"/>
              </a:highlight>
              <a:latin typeface="Georgia"/>
              <a:ea typeface="Georgia"/>
              <a:cs typeface="Georgia"/>
              <a:sym typeface="Georgia"/>
            </a:endParaRPr>
          </a:p>
          <a:p>
            <a:pPr marL="914400" marR="0" lvl="0" indent="-317500" algn="l" rtl="0">
              <a:lnSpc>
                <a:spcPct val="115000"/>
              </a:lnSpc>
              <a:spcBef>
                <a:spcPts val="0"/>
              </a:spcBef>
              <a:spcAft>
                <a:spcPts val="0"/>
              </a:spcAft>
              <a:buClr>
                <a:srgbClr val="2F2F2F"/>
              </a:buClr>
              <a:buSzPts val="1400"/>
              <a:buFont typeface="Georgia"/>
              <a:buChar char="●"/>
            </a:pPr>
            <a:r>
              <a:rPr lang="en" sz="1400" b="0" i="0" u="none" strike="noStrike" cap="none" dirty="0">
                <a:solidFill>
                  <a:srgbClr val="2F2F2F"/>
                </a:solidFill>
                <a:highlight>
                  <a:srgbClr val="FFFFFF"/>
                </a:highlight>
                <a:latin typeface="Georgia"/>
                <a:ea typeface="Georgia"/>
                <a:cs typeface="Georgia"/>
                <a:sym typeface="Georgia"/>
              </a:rPr>
              <a:t> </a:t>
            </a:r>
            <a:r>
              <a:rPr lang="en" sz="1400" b="1" i="0" u="none" strike="noStrike" cap="none" dirty="0">
                <a:solidFill>
                  <a:srgbClr val="2F2F2F"/>
                </a:solidFill>
                <a:highlight>
                  <a:srgbClr val="FFFFFF"/>
                </a:highlight>
                <a:latin typeface="Georgia"/>
                <a:ea typeface="Georgia"/>
                <a:cs typeface="Georgia"/>
                <a:sym typeface="Georgia"/>
              </a:rPr>
              <a:t>Tableau</a:t>
            </a:r>
            <a:r>
              <a:rPr lang="en" sz="1400" b="0" i="0" u="none" strike="noStrike" cap="none" dirty="0">
                <a:solidFill>
                  <a:srgbClr val="2F2F2F"/>
                </a:solidFill>
                <a:highlight>
                  <a:srgbClr val="FFFFFF"/>
                </a:highlight>
                <a:latin typeface="Georgia"/>
                <a:ea typeface="Georgia"/>
                <a:cs typeface="Georgia"/>
                <a:sym typeface="Georgia"/>
              </a:rPr>
              <a:t>: Summarizes data, similar to an Excel PivotTable.</a:t>
            </a:r>
            <a:endParaRPr sz="1400" b="0" i="0" u="none" strike="noStrike" cap="none" dirty="0">
              <a:solidFill>
                <a:srgbClr val="2F2F2F"/>
              </a:solidFill>
              <a:highlight>
                <a:srgbClr val="FFFFFF"/>
              </a:highlight>
              <a:latin typeface="Georgia"/>
              <a:ea typeface="Georgia"/>
              <a:cs typeface="Georgia"/>
              <a:sym typeface="Georgia"/>
            </a:endParaRPr>
          </a:p>
          <a:p>
            <a:pPr marL="914400" marR="0" lvl="0" indent="-317500" algn="l" rtl="0">
              <a:lnSpc>
                <a:spcPct val="115000"/>
              </a:lnSpc>
              <a:spcBef>
                <a:spcPts val="0"/>
              </a:spcBef>
              <a:spcAft>
                <a:spcPts val="0"/>
              </a:spcAft>
              <a:buClr>
                <a:srgbClr val="2F2F2F"/>
              </a:buClr>
              <a:buSzPts val="1400"/>
              <a:buFont typeface="Georgia"/>
              <a:buChar char="●"/>
            </a:pPr>
            <a:r>
              <a:rPr lang="en" sz="1400" b="0" i="0" u="none" strike="noStrike" cap="none" dirty="0">
                <a:solidFill>
                  <a:srgbClr val="2F2F2F"/>
                </a:solidFill>
                <a:highlight>
                  <a:srgbClr val="FFFFFF"/>
                </a:highlight>
                <a:latin typeface="Georgia"/>
                <a:ea typeface="Georgia"/>
                <a:cs typeface="Georgia"/>
                <a:sym typeface="Georgia"/>
              </a:rPr>
              <a:t> </a:t>
            </a:r>
            <a:r>
              <a:rPr lang="en" sz="1400" b="1" i="0" u="none" strike="noStrike" cap="none" dirty="0">
                <a:solidFill>
                  <a:srgbClr val="2F2F2F"/>
                </a:solidFill>
                <a:highlight>
                  <a:srgbClr val="FFFFFF"/>
                </a:highlight>
                <a:latin typeface="Georgia"/>
                <a:ea typeface="Georgia"/>
                <a:cs typeface="Georgia"/>
                <a:sym typeface="Georgia"/>
              </a:rPr>
              <a:t>Python</a:t>
            </a:r>
            <a:r>
              <a:rPr lang="en" sz="1400" b="0" i="0" u="none" strike="noStrike" cap="none" dirty="0">
                <a:solidFill>
                  <a:srgbClr val="2F2F2F"/>
                </a:solidFill>
                <a:highlight>
                  <a:srgbClr val="FFFFFF"/>
                </a:highlight>
                <a:latin typeface="Georgia"/>
                <a:ea typeface="Georgia"/>
                <a:cs typeface="Georgia"/>
                <a:sym typeface="Georgia"/>
              </a:rPr>
              <a:t>: Uses built-in functions and open source libraries to summarize data.</a:t>
            </a:r>
            <a:endParaRPr sz="1400" b="0" i="0" u="none" strike="noStrike" cap="none" dirty="0">
              <a:solidFill>
                <a:srgbClr val="2F2F2F"/>
              </a:solidFill>
              <a:highlight>
                <a:srgbClr val="FFFFFF"/>
              </a:highlight>
              <a:latin typeface="Georgia"/>
              <a:ea typeface="Georgia"/>
              <a:cs typeface="Georgia"/>
              <a:sym typeface="Georgia"/>
            </a:endParaRPr>
          </a:p>
          <a:p>
            <a:pPr marL="0" marR="0" lvl="0" indent="0" algn="l" rtl="0">
              <a:lnSpc>
                <a:spcPct val="115000"/>
              </a:lnSpc>
              <a:spcBef>
                <a:spcPts val="1000"/>
              </a:spcBef>
              <a:spcAft>
                <a:spcPts val="0"/>
              </a:spcAft>
              <a:buClr>
                <a:srgbClr val="000000"/>
              </a:buClr>
              <a:buSzPts val="1000"/>
              <a:buFont typeface="Arial"/>
              <a:buNone/>
            </a:pPr>
            <a:r>
              <a:rPr lang="en" sz="1800" b="0" i="0" u="none" strike="noStrike" cap="none" dirty="0">
                <a:solidFill>
                  <a:srgbClr val="2F2F2F"/>
                </a:solidFill>
                <a:highlight>
                  <a:schemeClr val="lt1"/>
                </a:highlight>
                <a:latin typeface="Georgia"/>
                <a:ea typeface="Georgia"/>
                <a:cs typeface="Georgia"/>
                <a:sym typeface="Georgia"/>
              </a:rPr>
              <a:t> 3. Visualizing data.</a:t>
            </a:r>
            <a:endParaRPr sz="1800" b="0" i="0" u="none" strike="noStrike" cap="none" dirty="0">
              <a:solidFill>
                <a:srgbClr val="2F2F2F"/>
              </a:solidFill>
              <a:highlight>
                <a:schemeClr val="lt1"/>
              </a:highlight>
              <a:latin typeface="Georgia"/>
              <a:ea typeface="Georgia"/>
              <a:cs typeface="Georgia"/>
              <a:sym typeface="Georgia"/>
            </a:endParaRPr>
          </a:p>
          <a:p>
            <a:pPr marL="914400" marR="0" lvl="0" indent="-317500" algn="l" rtl="0">
              <a:lnSpc>
                <a:spcPct val="115000"/>
              </a:lnSpc>
              <a:spcBef>
                <a:spcPts val="0"/>
              </a:spcBef>
              <a:spcAft>
                <a:spcPts val="0"/>
              </a:spcAft>
              <a:buClr>
                <a:srgbClr val="2F2F2F"/>
              </a:buClr>
              <a:buSzPts val="1400"/>
              <a:buFont typeface="Georgia"/>
              <a:buChar char="●"/>
            </a:pPr>
            <a:r>
              <a:rPr lang="en" sz="1400" b="0" i="0" u="none" strike="noStrike" cap="none" dirty="0">
                <a:solidFill>
                  <a:srgbClr val="2F2F2F"/>
                </a:solidFill>
                <a:highlight>
                  <a:schemeClr val="lt1"/>
                </a:highlight>
                <a:latin typeface="Georgia"/>
                <a:ea typeface="Georgia"/>
                <a:cs typeface="Georgia"/>
                <a:sym typeface="Georgia"/>
              </a:rPr>
              <a:t> </a:t>
            </a:r>
            <a:r>
              <a:rPr lang="en" sz="1400" b="1" i="0" u="none" strike="noStrike" cap="none" dirty="0">
                <a:solidFill>
                  <a:srgbClr val="2F2F2F"/>
                </a:solidFill>
                <a:highlight>
                  <a:schemeClr val="lt1"/>
                </a:highlight>
                <a:latin typeface="Georgia"/>
                <a:ea typeface="Georgia"/>
                <a:cs typeface="Georgia"/>
                <a:sym typeface="Georgia"/>
              </a:rPr>
              <a:t>Tableau</a:t>
            </a:r>
            <a:r>
              <a:rPr lang="en" sz="1400" b="0" i="0" u="none" strike="noStrike" cap="none" dirty="0">
                <a:solidFill>
                  <a:srgbClr val="2F2F2F"/>
                </a:solidFill>
                <a:highlight>
                  <a:schemeClr val="lt1"/>
                </a:highlight>
                <a:latin typeface="Georgia"/>
                <a:ea typeface="Georgia"/>
                <a:cs typeface="Georgia"/>
                <a:sym typeface="Georgia"/>
              </a:rPr>
              <a:t>: Creates interactive dashboards.</a:t>
            </a:r>
            <a:endParaRPr sz="1400" b="0" i="0" u="none" strike="noStrike" cap="none" dirty="0">
              <a:solidFill>
                <a:srgbClr val="2F2F2F"/>
              </a:solidFill>
              <a:highlight>
                <a:schemeClr val="lt1"/>
              </a:highlight>
              <a:latin typeface="Georgia"/>
              <a:ea typeface="Georgia"/>
              <a:cs typeface="Georgia"/>
              <a:sym typeface="Georgia"/>
            </a:endParaRPr>
          </a:p>
          <a:p>
            <a:pPr marL="914400" marR="0" lvl="0" indent="-317500" algn="l" rtl="0">
              <a:lnSpc>
                <a:spcPct val="115000"/>
              </a:lnSpc>
              <a:spcBef>
                <a:spcPts val="0"/>
              </a:spcBef>
              <a:spcAft>
                <a:spcPts val="0"/>
              </a:spcAft>
              <a:buClr>
                <a:srgbClr val="2F2F2F"/>
              </a:buClr>
              <a:buSzPts val="1400"/>
              <a:buFont typeface="Georgia"/>
              <a:buChar char="●"/>
            </a:pPr>
            <a:r>
              <a:rPr lang="en" sz="1400" b="0" i="0" u="none" strike="noStrike" cap="none" dirty="0">
                <a:solidFill>
                  <a:srgbClr val="2F2F2F"/>
                </a:solidFill>
                <a:highlight>
                  <a:schemeClr val="lt1"/>
                </a:highlight>
                <a:latin typeface="Georgia"/>
                <a:ea typeface="Georgia"/>
                <a:cs typeface="Georgia"/>
                <a:sym typeface="Georgia"/>
              </a:rPr>
              <a:t> </a:t>
            </a:r>
            <a:r>
              <a:rPr lang="en" sz="1400" b="1" i="0" u="none" strike="noStrike" cap="none" dirty="0">
                <a:solidFill>
                  <a:srgbClr val="2F2F2F"/>
                </a:solidFill>
                <a:highlight>
                  <a:schemeClr val="lt1"/>
                </a:highlight>
                <a:latin typeface="Georgia"/>
                <a:ea typeface="Georgia"/>
                <a:cs typeface="Georgia"/>
                <a:sym typeface="Georgia"/>
              </a:rPr>
              <a:t>Python</a:t>
            </a:r>
            <a:r>
              <a:rPr lang="en" sz="1400" b="0" i="0" u="none" strike="noStrike" cap="none" dirty="0">
                <a:solidFill>
                  <a:srgbClr val="2F2F2F"/>
                </a:solidFill>
                <a:highlight>
                  <a:schemeClr val="lt1"/>
                </a:highlight>
                <a:latin typeface="Georgia"/>
                <a:ea typeface="Georgia"/>
                <a:cs typeface="Georgia"/>
                <a:sym typeface="Georgia"/>
              </a:rPr>
              <a:t>: Uses open-source libraries to create interactive visualizations.</a:t>
            </a:r>
            <a:r>
              <a:rPr lang="en" sz="1400" b="0" i="0" u="none" strike="noStrike" cap="none" dirty="0">
                <a:solidFill>
                  <a:srgbClr val="2F2F2F"/>
                </a:solidFill>
                <a:highlight>
                  <a:srgbClr val="FFFFFF"/>
                </a:highlight>
                <a:latin typeface="Georgia"/>
                <a:ea typeface="Georgia"/>
                <a:cs typeface="Georgia"/>
                <a:sym typeface="Georgia"/>
              </a:rPr>
              <a:t> </a:t>
            </a:r>
            <a:endParaRPr sz="1400" b="0" i="0" u="none" strike="noStrike" cap="none" dirty="0">
              <a:solidFill>
                <a:srgbClr val="2F2F2F"/>
              </a:solidFill>
              <a:highlight>
                <a:srgbClr val="FFFFFF"/>
              </a:highlight>
              <a:latin typeface="Georgia"/>
              <a:ea typeface="Georgia"/>
              <a:cs typeface="Georgia"/>
              <a:sym typeface="Georgia"/>
            </a:endParaRPr>
          </a:p>
          <a:p>
            <a:pPr marL="0" marR="0" lvl="0" indent="0" algn="l" rtl="0">
              <a:lnSpc>
                <a:spcPct val="115000"/>
              </a:lnSpc>
              <a:spcBef>
                <a:spcPts val="1000"/>
              </a:spcBef>
              <a:spcAft>
                <a:spcPts val="0"/>
              </a:spcAft>
              <a:buClr>
                <a:srgbClr val="000000"/>
              </a:buClr>
              <a:buSzPts val="1000"/>
              <a:buFont typeface="Arial"/>
              <a:buNone/>
            </a:pPr>
            <a:r>
              <a:rPr lang="en" sz="1800" b="0" i="0" u="none" strike="noStrike" cap="none" dirty="0">
                <a:solidFill>
                  <a:srgbClr val="2F2F2F"/>
                </a:solidFill>
                <a:highlight>
                  <a:srgbClr val="FFFFFF"/>
                </a:highlight>
                <a:latin typeface="Georgia"/>
                <a:ea typeface="Georgia"/>
                <a:cs typeface="Georgia"/>
                <a:sym typeface="Georgia"/>
              </a:rPr>
              <a:t>4. Cleaning data.</a:t>
            </a:r>
            <a:endParaRPr sz="1800" b="0" i="0" u="none" strike="noStrike" cap="none" dirty="0">
              <a:solidFill>
                <a:srgbClr val="2F2F2F"/>
              </a:solidFill>
              <a:highlight>
                <a:srgbClr val="FFFFFF"/>
              </a:highlight>
              <a:latin typeface="Georgia"/>
              <a:ea typeface="Georgia"/>
              <a:cs typeface="Georgia"/>
              <a:sym typeface="Georgia"/>
            </a:endParaRPr>
          </a:p>
          <a:p>
            <a:pPr marL="914400" marR="0" lvl="0" indent="-317500" algn="l" rtl="0">
              <a:lnSpc>
                <a:spcPct val="115000"/>
              </a:lnSpc>
              <a:spcBef>
                <a:spcPts val="0"/>
              </a:spcBef>
              <a:spcAft>
                <a:spcPts val="0"/>
              </a:spcAft>
              <a:buClr>
                <a:srgbClr val="2F2F2F"/>
              </a:buClr>
              <a:buSzPts val="1400"/>
              <a:buFont typeface="Georgia"/>
              <a:buChar char="●"/>
            </a:pPr>
            <a:r>
              <a:rPr lang="en" sz="1400" b="0" i="0" u="none" strike="noStrike" cap="none" dirty="0">
                <a:solidFill>
                  <a:srgbClr val="2F2F2F"/>
                </a:solidFill>
                <a:highlight>
                  <a:srgbClr val="FFFFFF"/>
                </a:highlight>
                <a:latin typeface="Georgia"/>
                <a:ea typeface="Georgia"/>
                <a:cs typeface="Georgia"/>
                <a:sym typeface="Georgia"/>
              </a:rPr>
              <a:t> </a:t>
            </a:r>
            <a:r>
              <a:rPr lang="en" sz="1400" b="1" i="0" u="none" strike="noStrike" cap="none" dirty="0">
                <a:solidFill>
                  <a:srgbClr val="2F2F2F"/>
                </a:solidFill>
                <a:highlight>
                  <a:srgbClr val="FFFFFF"/>
                </a:highlight>
                <a:latin typeface="Georgia"/>
                <a:ea typeface="Georgia"/>
                <a:cs typeface="Georgia"/>
                <a:sym typeface="Georgia"/>
              </a:rPr>
              <a:t>Tableau</a:t>
            </a:r>
            <a:r>
              <a:rPr lang="en" sz="1400" b="0" i="0" u="none" strike="noStrike" cap="none" dirty="0">
                <a:solidFill>
                  <a:srgbClr val="2F2F2F"/>
                </a:solidFill>
                <a:highlight>
                  <a:srgbClr val="FFFFFF"/>
                </a:highlight>
                <a:latin typeface="Georgia"/>
                <a:ea typeface="Georgia"/>
                <a:cs typeface="Georgia"/>
                <a:sym typeface="Georgia"/>
              </a:rPr>
              <a:t>: Can change data types or perform simple text manipulation.</a:t>
            </a:r>
            <a:endParaRPr sz="1400" b="0" i="0" u="none" strike="noStrike" cap="none" dirty="0">
              <a:solidFill>
                <a:srgbClr val="2F2F2F"/>
              </a:solidFill>
              <a:highlight>
                <a:srgbClr val="FFFFFF"/>
              </a:highlight>
              <a:latin typeface="Georgia"/>
              <a:ea typeface="Georgia"/>
              <a:cs typeface="Georgia"/>
              <a:sym typeface="Georgia"/>
            </a:endParaRPr>
          </a:p>
          <a:p>
            <a:pPr marL="914400" marR="0" lvl="0" indent="-317500" algn="l" rtl="0">
              <a:lnSpc>
                <a:spcPct val="115000"/>
              </a:lnSpc>
              <a:spcBef>
                <a:spcPts val="0"/>
              </a:spcBef>
              <a:spcAft>
                <a:spcPts val="0"/>
              </a:spcAft>
              <a:buClr>
                <a:srgbClr val="2F2F2F"/>
              </a:buClr>
              <a:buSzPts val="1400"/>
              <a:buFont typeface="Georgia"/>
              <a:buChar char="●"/>
            </a:pPr>
            <a:r>
              <a:rPr lang="en" sz="1400" b="0" i="0" u="none" strike="noStrike" cap="none" dirty="0">
                <a:solidFill>
                  <a:srgbClr val="2F2F2F"/>
                </a:solidFill>
                <a:highlight>
                  <a:srgbClr val="FFFFFF"/>
                </a:highlight>
                <a:latin typeface="Georgia"/>
                <a:ea typeface="Georgia"/>
                <a:cs typeface="Georgia"/>
                <a:sym typeface="Georgia"/>
              </a:rPr>
              <a:t> </a:t>
            </a:r>
            <a:r>
              <a:rPr lang="en" sz="1400" b="1" i="0" u="none" strike="noStrike" cap="none" dirty="0">
                <a:solidFill>
                  <a:srgbClr val="2F2F2F"/>
                </a:solidFill>
                <a:highlight>
                  <a:srgbClr val="FFFFFF"/>
                </a:highlight>
                <a:latin typeface="Georgia"/>
                <a:ea typeface="Georgia"/>
                <a:cs typeface="Georgia"/>
                <a:sym typeface="Georgia"/>
              </a:rPr>
              <a:t>Python: </a:t>
            </a:r>
            <a:r>
              <a:rPr lang="en" sz="1400" b="0" i="0" u="none" strike="noStrike" cap="none" dirty="0">
                <a:solidFill>
                  <a:srgbClr val="2F2F2F"/>
                </a:solidFill>
                <a:highlight>
                  <a:srgbClr val="FFFFFF"/>
                </a:highlight>
                <a:latin typeface="Georgia"/>
                <a:ea typeface="Georgia"/>
                <a:cs typeface="Georgia"/>
                <a:sym typeface="Georgia"/>
              </a:rPr>
              <a:t>Uses </a:t>
            </a:r>
            <a:r>
              <a:rPr lang="en" sz="1400" b="0" i="0" u="none" strike="noStrike" cap="none" dirty="0">
                <a:solidFill>
                  <a:srgbClr val="2F2F2F"/>
                </a:solidFill>
                <a:highlight>
                  <a:schemeClr val="lt1"/>
                </a:highlight>
                <a:latin typeface="Georgia"/>
                <a:ea typeface="Georgia"/>
                <a:cs typeface="Georgia"/>
                <a:sym typeface="Georgia"/>
              </a:rPr>
              <a:t>open-source libraries </a:t>
            </a:r>
            <a:r>
              <a:rPr lang="en" sz="1400" b="0" i="0" u="none" strike="noStrike" cap="none" dirty="0">
                <a:solidFill>
                  <a:srgbClr val="2F2F2F"/>
                </a:solidFill>
                <a:highlight>
                  <a:srgbClr val="FFFFFF"/>
                </a:highlight>
                <a:latin typeface="Georgia"/>
                <a:ea typeface="Georgia"/>
                <a:cs typeface="Georgia"/>
                <a:sym typeface="Georgia"/>
              </a:rPr>
              <a:t>to clean and manipulate data.</a:t>
            </a:r>
            <a:endParaRPr sz="1400" b="0" i="0" u="none" strike="noStrike" cap="none" dirty="0">
              <a:solidFill>
                <a:srgbClr val="2F2F2F"/>
              </a:solidFill>
              <a:highlight>
                <a:srgbClr val="FFFFFF"/>
              </a:highlight>
              <a:latin typeface="Georgia"/>
              <a:ea typeface="Georgia"/>
              <a:cs typeface="Georgia"/>
              <a:sym typeface="Georgia"/>
            </a:endParaRPr>
          </a:p>
          <a:p>
            <a:pPr marL="914400" marR="0" lvl="0" indent="0" algn="l" rtl="0">
              <a:lnSpc>
                <a:spcPct val="115000"/>
              </a:lnSpc>
              <a:spcBef>
                <a:spcPts val="0"/>
              </a:spcBef>
              <a:spcAft>
                <a:spcPts val="0"/>
              </a:spcAft>
              <a:buClr>
                <a:srgbClr val="000000"/>
              </a:buClr>
              <a:buSzPts val="1000"/>
              <a:buFont typeface="Arial"/>
              <a:buNone/>
            </a:pPr>
            <a:endParaRPr sz="1600" b="0" i="0" u="none" strike="noStrike" cap="none" dirty="0">
              <a:solidFill>
                <a:srgbClr val="2F2F2F"/>
              </a:solidFill>
              <a:highlight>
                <a:srgbClr val="FFFFFF"/>
              </a:highlight>
              <a:latin typeface="Georgia"/>
              <a:ea typeface="Georgia"/>
              <a:cs typeface="Georgia"/>
              <a:sym typeface="Georgia"/>
            </a:endParaRPr>
          </a:p>
          <a:p>
            <a:pPr marL="0" marR="0" lvl="0" indent="0" algn="l" rtl="0">
              <a:lnSpc>
                <a:spcPct val="115000"/>
              </a:lnSpc>
              <a:spcBef>
                <a:spcPts val="1100"/>
              </a:spcBef>
              <a:spcAft>
                <a:spcPts val="0"/>
              </a:spcAft>
              <a:buClr>
                <a:srgbClr val="000000"/>
              </a:buClr>
              <a:buSzPts val="1000"/>
              <a:buFont typeface="Arial"/>
              <a:buNone/>
            </a:pPr>
            <a:endParaRPr sz="2000" b="0" i="0" u="none" strike="noStrike" cap="none" dirty="0">
              <a:solidFill>
                <a:schemeClr val="dk1"/>
              </a:solidFill>
              <a:latin typeface="Georgia"/>
              <a:ea typeface="Georgia"/>
              <a:cs typeface="Georgia"/>
              <a:sym typeface="Georgia"/>
            </a:endParaRPr>
          </a:p>
          <a:p>
            <a:pPr marL="0" marR="0" lvl="0" indent="0" algn="l" rtl="0">
              <a:lnSpc>
                <a:spcPct val="100000"/>
              </a:lnSpc>
              <a:spcBef>
                <a:spcPts val="1400"/>
              </a:spcBef>
              <a:spcAft>
                <a:spcPts val="0"/>
              </a:spcAft>
              <a:buClr>
                <a:srgbClr val="000000"/>
              </a:buClr>
              <a:buSzPts val="1000"/>
              <a:buFont typeface="Arial"/>
              <a:buNone/>
            </a:pPr>
            <a:endParaRPr sz="2000" b="0" i="0" u="none" strike="noStrike" cap="none" dirty="0">
              <a:solidFill>
                <a:srgbClr val="000000"/>
              </a:solidFill>
              <a:latin typeface="Georgia"/>
              <a:ea typeface="Georgia"/>
              <a:cs typeface="Georgia"/>
              <a:sym typeface="Georgia"/>
            </a:endParaRPr>
          </a:p>
        </p:txBody>
      </p:sp>
      <p:sp>
        <p:nvSpPr>
          <p:cNvPr id="1539" name="Google Shape;1539;p215"/>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PYTHON + TABLEAU</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216"/>
          <p:cNvSpPr txBox="1">
            <a:spLocks noGrp="1"/>
          </p:cNvSpPr>
          <p:nvPr>
            <p:ph type="body" idx="1"/>
          </p:nvPr>
        </p:nvSpPr>
        <p:spPr>
          <a:xfrm>
            <a:off x="446475" y="823025"/>
            <a:ext cx="8413800" cy="38043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1100"/>
              </a:spcBef>
              <a:spcAft>
                <a:spcPts val="0"/>
              </a:spcAft>
              <a:buClr>
                <a:srgbClr val="000000"/>
              </a:buClr>
              <a:buSzPts val="1000"/>
              <a:buFont typeface="Arial"/>
              <a:buNone/>
            </a:pPr>
            <a:r>
              <a:rPr lang="en" sz="1800" b="1" i="0" u="none" strike="noStrike" cap="none">
                <a:solidFill>
                  <a:srgbClr val="2F2F2F"/>
                </a:solidFill>
                <a:highlight>
                  <a:srgbClr val="FFFFFF"/>
                </a:highlight>
                <a:latin typeface="Georgia"/>
                <a:ea typeface="Georgia"/>
                <a:cs typeface="Georgia"/>
                <a:sym typeface="Georgia"/>
              </a:rPr>
              <a:t>Differences:</a:t>
            </a:r>
            <a:endParaRPr sz="1800" b="1" i="0" u="none" strike="noStrike" cap="none">
              <a:solidFill>
                <a:srgbClr val="2F2F2F"/>
              </a:solidFill>
              <a:highlight>
                <a:srgbClr val="FFFFFF"/>
              </a:highlight>
              <a:latin typeface="Georgia"/>
              <a:ea typeface="Georgia"/>
              <a:cs typeface="Georgia"/>
              <a:sym typeface="Georgia"/>
            </a:endParaRPr>
          </a:p>
          <a:p>
            <a:pPr marL="0" marR="0" lvl="0" indent="0" algn="l" rtl="0">
              <a:lnSpc>
                <a:spcPct val="115000"/>
              </a:lnSpc>
              <a:spcBef>
                <a:spcPts val="1100"/>
              </a:spcBef>
              <a:spcAft>
                <a:spcPts val="0"/>
              </a:spcAft>
              <a:buClr>
                <a:srgbClr val="000000"/>
              </a:buClr>
              <a:buSzPts val="1000"/>
              <a:buFont typeface="Arial"/>
              <a:buNone/>
            </a:pPr>
            <a:r>
              <a:rPr lang="en" sz="1800" b="0" i="0" u="none" strike="noStrike" cap="none">
                <a:solidFill>
                  <a:srgbClr val="2F2F2F"/>
                </a:solidFill>
                <a:highlight>
                  <a:srgbClr val="FFFFFF"/>
                </a:highlight>
                <a:latin typeface="Georgia"/>
                <a:ea typeface="Georgia"/>
                <a:cs typeface="Georgia"/>
                <a:sym typeface="Georgia"/>
              </a:rPr>
              <a:t> 1. Ease of use/prior knowledge.</a:t>
            </a:r>
            <a:endParaRPr sz="1800" b="0" i="0" u="none" strike="noStrike" cap="none">
              <a:solidFill>
                <a:srgbClr val="2F2F2F"/>
              </a:solidFill>
              <a:highlight>
                <a:srgbClr val="FFFFFF"/>
              </a:highlight>
              <a:latin typeface="Georgia"/>
              <a:ea typeface="Georgia"/>
              <a:cs typeface="Georgia"/>
              <a:sym typeface="Georgia"/>
            </a:endParaRPr>
          </a:p>
          <a:p>
            <a:pPr marL="914400" marR="0" lvl="0" indent="-317500" algn="l" rtl="0">
              <a:lnSpc>
                <a:spcPct val="100000"/>
              </a:lnSpc>
              <a:spcBef>
                <a:spcPts val="0"/>
              </a:spcBef>
              <a:spcAft>
                <a:spcPts val="0"/>
              </a:spcAft>
              <a:buClr>
                <a:srgbClr val="2F2F2F"/>
              </a:buClr>
              <a:buSzPts val="1400"/>
              <a:buFont typeface="Georgia"/>
              <a:buChar char="●"/>
            </a:pPr>
            <a:r>
              <a:rPr lang="en" sz="1400" b="0" i="0" u="none" strike="noStrike" cap="none">
                <a:solidFill>
                  <a:srgbClr val="2F2F2F"/>
                </a:solidFill>
                <a:highlight>
                  <a:srgbClr val="FFFFFF"/>
                </a:highlight>
                <a:latin typeface="Georgia"/>
                <a:ea typeface="Georgia"/>
                <a:cs typeface="Georgia"/>
                <a:sym typeface="Georgia"/>
              </a:rPr>
              <a:t>Tableau and python require different skill sets to perform similar tasks, with differing levels of complexity depending on the data and desired output.</a:t>
            </a:r>
            <a:endParaRPr sz="1400" b="0" i="0" u="none" strike="noStrike" cap="none">
              <a:solidFill>
                <a:srgbClr val="2F2F2F"/>
              </a:solidFill>
              <a:highlight>
                <a:srgbClr val="FFFFFF"/>
              </a:highlight>
              <a:latin typeface="Georgia"/>
              <a:ea typeface="Georgia"/>
              <a:cs typeface="Georgia"/>
              <a:sym typeface="Georgia"/>
            </a:endParaRPr>
          </a:p>
          <a:p>
            <a:pPr marL="0" marR="0" lvl="0" indent="0" algn="l" rtl="0">
              <a:lnSpc>
                <a:spcPct val="115000"/>
              </a:lnSpc>
              <a:spcBef>
                <a:spcPts val="1100"/>
              </a:spcBef>
              <a:spcAft>
                <a:spcPts val="0"/>
              </a:spcAft>
              <a:buClr>
                <a:srgbClr val="000000"/>
              </a:buClr>
              <a:buSzPts val="1000"/>
              <a:buFont typeface="Arial"/>
              <a:buNone/>
            </a:pPr>
            <a:r>
              <a:rPr lang="en" sz="1800" b="0" i="0" u="none" strike="noStrike" cap="none">
                <a:solidFill>
                  <a:srgbClr val="2F2F2F"/>
                </a:solidFill>
                <a:highlight>
                  <a:schemeClr val="lt1"/>
                </a:highlight>
                <a:latin typeface="Georgia"/>
                <a:ea typeface="Georgia"/>
                <a:cs typeface="Georgia"/>
                <a:sym typeface="Georgia"/>
              </a:rPr>
              <a:t> 2. Visualizing data.</a:t>
            </a:r>
            <a:endParaRPr sz="1800" b="0" i="0" u="none" strike="noStrike" cap="none">
              <a:solidFill>
                <a:srgbClr val="2F2F2F"/>
              </a:solidFill>
              <a:highlight>
                <a:schemeClr val="lt1"/>
              </a:highlight>
              <a:latin typeface="Georgia"/>
              <a:ea typeface="Georgia"/>
              <a:cs typeface="Georgia"/>
              <a:sym typeface="Georgia"/>
            </a:endParaRPr>
          </a:p>
          <a:p>
            <a:pPr marL="914400" marR="0" lvl="0" indent="-317500" algn="l" rtl="0">
              <a:lnSpc>
                <a:spcPct val="115000"/>
              </a:lnSpc>
              <a:spcBef>
                <a:spcPts val="0"/>
              </a:spcBef>
              <a:spcAft>
                <a:spcPts val="0"/>
              </a:spcAft>
              <a:buClr>
                <a:srgbClr val="2F2F2F"/>
              </a:buClr>
              <a:buSzPts val="1400"/>
              <a:buFont typeface="Georgia"/>
              <a:buChar char="●"/>
            </a:pPr>
            <a:r>
              <a:rPr lang="en" sz="1400" b="0" i="0" u="none" strike="noStrike" cap="none">
                <a:solidFill>
                  <a:srgbClr val="2F2F2F"/>
                </a:solidFill>
                <a:highlight>
                  <a:schemeClr val="lt1"/>
                </a:highlight>
                <a:latin typeface="Georgia"/>
                <a:ea typeface="Georgia"/>
                <a:cs typeface="Georgia"/>
                <a:sym typeface="Georgia"/>
              </a:rPr>
              <a:t> Tableau can create compelling graphs, but you are restricted to its environment. </a:t>
            </a:r>
            <a:endParaRPr sz="1400" b="0" i="0" u="none" strike="noStrike" cap="none">
              <a:solidFill>
                <a:srgbClr val="2F2F2F"/>
              </a:solidFill>
              <a:highlight>
                <a:schemeClr val="lt1"/>
              </a:highlight>
              <a:latin typeface="Georgia"/>
              <a:ea typeface="Georgia"/>
              <a:cs typeface="Georgia"/>
              <a:sym typeface="Georgia"/>
            </a:endParaRPr>
          </a:p>
          <a:p>
            <a:pPr marL="914400" marR="0" lvl="0" indent="-317500" algn="l" rtl="0">
              <a:lnSpc>
                <a:spcPct val="115000"/>
              </a:lnSpc>
              <a:spcBef>
                <a:spcPts val="0"/>
              </a:spcBef>
              <a:spcAft>
                <a:spcPts val="0"/>
              </a:spcAft>
              <a:buClr>
                <a:srgbClr val="2F2F2F"/>
              </a:buClr>
              <a:buSzPts val="1400"/>
              <a:buFont typeface="Georgia"/>
              <a:buChar char="●"/>
            </a:pPr>
            <a:r>
              <a:rPr lang="en" sz="1400" b="0" i="0" u="none" strike="noStrike" cap="none">
                <a:solidFill>
                  <a:srgbClr val="2F2F2F"/>
                </a:solidFill>
                <a:highlight>
                  <a:schemeClr val="lt1"/>
                </a:highlight>
                <a:latin typeface="Georgia"/>
                <a:ea typeface="Georgia"/>
                <a:cs typeface="Georgia"/>
                <a:sym typeface="Georgia"/>
              </a:rPr>
              <a:t> Python has multiple plotting libraries and can push outputs into production environments. </a:t>
            </a:r>
            <a:endParaRPr sz="1400" b="0" i="0" u="none" strike="noStrike" cap="none">
              <a:solidFill>
                <a:srgbClr val="2F2F2F"/>
              </a:solidFill>
              <a:highlight>
                <a:schemeClr val="lt1"/>
              </a:highlight>
              <a:latin typeface="Georgia"/>
              <a:ea typeface="Georgia"/>
              <a:cs typeface="Georgia"/>
              <a:sym typeface="Georgia"/>
            </a:endParaRPr>
          </a:p>
          <a:p>
            <a:pPr marL="0" marR="0" lvl="0" indent="0" algn="l" rtl="0">
              <a:lnSpc>
                <a:spcPct val="115000"/>
              </a:lnSpc>
              <a:spcBef>
                <a:spcPts val="1100"/>
              </a:spcBef>
              <a:spcAft>
                <a:spcPts val="0"/>
              </a:spcAft>
              <a:buClr>
                <a:srgbClr val="000000"/>
              </a:buClr>
              <a:buSzPts val="1000"/>
              <a:buFont typeface="Arial"/>
              <a:buNone/>
            </a:pPr>
            <a:r>
              <a:rPr lang="en" sz="1800" b="0" i="0" u="none" strike="noStrike" cap="none">
                <a:solidFill>
                  <a:srgbClr val="2F2F2F"/>
                </a:solidFill>
                <a:highlight>
                  <a:schemeClr val="lt1"/>
                </a:highlight>
                <a:latin typeface="Georgia"/>
                <a:ea typeface="Georgia"/>
                <a:cs typeface="Georgia"/>
                <a:sym typeface="Georgia"/>
              </a:rPr>
              <a:t> 3. Processing speed.</a:t>
            </a:r>
            <a:endParaRPr sz="1800" b="0" i="0" u="none" strike="noStrike" cap="none">
              <a:solidFill>
                <a:srgbClr val="2F2F2F"/>
              </a:solidFill>
              <a:highlight>
                <a:srgbClr val="FFFFFF"/>
              </a:highlight>
              <a:latin typeface="Georgia"/>
              <a:ea typeface="Georgia"/>
              <a:cs typeface="Georgia"/>
              <a:sym typeface="Georgia"/>
            </a:endParaRPr>
          </a:p>
          <a:p>
            <a:pPr marL="914400" marR="0" lvl="0" indent="-317500" algn="l" rtl="0">
              <a:lnSpc>
                <a:spcPct val="115000"/>
              </a:lnSpc>
              <a:spcBef>
                <a:spcPts val="0"/>
              </a:spcBef>
              <a:spcAft>
                <a:spcPts val="0"/>
              </a:spcAft>
              <a:buClr>
                <a:srgbClr val="2F2F2F"/>
              </a:buClr>
              <a:buSzPts val="1400"/>
              <a:buFont typeface="Georgia"/>
              <a:buChar char="●"/>
            </a:pPr>
            <a:r>
              <a:rPr lang="en" sz="1400" b="0" i="0" u="none" strike="noStrike" cap="none">
                <a:solidFill>
                  <a:srgbClr val="2F2F2F"/>
                </a:solidFill>
                <a:highlight>
                  <a:srgbClr val="FFFFFF"/>
                </a:highlight>
                <a:latin typeface="Georgia"/>
                <a:ea typeface="Georgia"/>
                <a:cs typeface="Georgia"/>
                <a:sym typeface="Georgia"/>
              </a:rPr>
              <a:t> Tableau can become quite slow when analyzing many millions of rows.</a:t>
            </a:r>
            <a:endParaRPr sz="1800" b="0" i="0" u="none" strike="noStrike" cap="none">
              <a:solidFill>
                <a:srgbClr val="2F2F2F"/>
              </a:solidFill>
              <a:highlight>
                <a:schemeClr val="lt1"/>
              </a:highlight>
              <a:latin typeface="Georgia"/>
              <a:ea typeface="Georgia"/>
              <a:cs typeface="Georgia"/>
              <a:sym typeface="Georgia"/>
            </a:endParaRPr>
          </a:p>
          <a:p>
            <a:pPr marL="0" marR="0" lvl="0" indent="0" algn="l" rtl="0">
              <a:lnSpc>
                <a:spcPct val="100000"/>
              </a:lnSpc>
              <a:spcBef>
                <a:spcPts val="1400"/>
              </a:spcBef>
              <a:spcAft>
                <a:spcPts val="0"/>
              </a:spcAft>
              <a:buClr>
                <a:srgbClr val="000000"/>
              </a:buClr>
              <a:buSzPts val="1000"/>
              <a:buFont typeface="Arial"/>
              <a:buNone/>
            </a:pPr>
            <a:endParaRPr sz="1800" b="0" i="0" u="none" strike="noStrike" cap="none">
              <a:solidFill>
                <a:srgbClr val="000000"/>
              </a:solidFill>
              <a:latin typeface="Georgia"/>
              <a:ea typeface="Georgia"/>
              <a:cs typeface="Georgia"/>
              <a:sym typeface="Georgia"/>
            </a:endParaRPr>
          </a:p>
        </p:txBody>
      </p:sp>
      <p:sp>
        <p:nvSpPr>
          <p:cNvPr id="1545" name="Google Shape;1545;p216"/>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PYTHON + TABLEAU</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99"/>
          <p:cNvSpPr txBox="1">
            <a:spLocks noGrp="1"/>
          </p:cNvSpPr>
          <p:nvPr>
            <p:ph type="body" idx="1"/>
          </p:nvPr>
        </p:nvSpPr>
        <p:spPr>
          <a:xfrm>
            <a:off x="457367" y="1200474"/>
            <a:ext cx="8229300" cy="1789614"/>
          </a:xfrm>
          <a:prstGeom prst="rect">
            <a:avLst/>
          </a:prstGeom>
          <a:noFill/>
          <a:ln>
            <a:noFill/>
          </a:ln>
        </p:spPr>
        <p:txBody>
          <a:bodyPr spcFirstLastPara="1" wrap="square" lIns="89325" tIns="44650" rIns="89325" bIns="44650" anchor="t" anchorCtr="0">
            <a:noAutofit/>
          </a:bodyPr>
          <a:lstStyle/>
          <a:p>
            <a:pPr marL="0" marR="0" lvl="0" indent="0" algn="l" rtl="0">
              <a:spcBef>
                <a:spcPts val="0"/>
              </a:spcBef>
              <a:spcAft>
                <a:spcPts val="0"/>
              </a:spcAft>
              <a:buNone/>
            </a:pPr>
            <a:r>
              <a:rPr lang="en-US" sz="1800" b="0" i="0" u="none" strike="noStrike" cap="none" dirty="0" smtClean="0">
                <a:solidFill>
                  <a:srgbClr val="000000"/>
                </a:solidFill>
                <a:latin typeface="Oswald" panose="020B0604020202020204" charset="0"/>
                <a:ea typeface="Georgia"/>
                <a:cs typeface="Georgia"/>
                <a:sym typeface="Georgia"/>
              </a:rPr>
              <a:t>Steve Iannaccone</a:t>
            </a:r>
            <a:endParaRPr sz="1800" dirty="0">
              <a:latin typeface="Oswald" panose="020B0604020202020204" charset="0"/>
            </a:endParaRPr>
          </a:p>
          <a:p>
            <a:pPr marL="876300" marR="0" lvl="1" indent="-285750" algn="l" rtl="0">
              <a:spcBef>
                <a:spcPts val="0"/>
              </a:spcBef>
              <a:spcAft>
                <a:spcPts val="0"/>
              </a:spcAft>
              <a:buClr>
                <a:srgbClr val="000000"/>
              </a:buClr>
              <a:buSzPts val="1300"/>
              <a:buFont typeface="Arial"/>
              <a:buChar char="•"/>
            </a:pPr>
            <a:r>
              <a:rPr lang="en" sz="1600" b="0" i="0" u="none" strike="noStrike" cap="none" dirty="0" smtClean="0">
                <a:solidFill>
                  <a:srgbClr val="000000"/>
                </a:solidFill>
                <a:latin typeface="Oswald" panose="020B0604020202020204" charset="0"/>
                <a:ea typeface="Georgia"/>
                <a:cs typeface="Georgia"/>
                <a:sym typeface="Georgia"/>
              </a:rPr>
              <a:t>Business Intelligence at Ibotta</a:t>
            </a:r>
          </a:p>
          <a:p>
            <a:pPr marL="876300" marR="0" lvl="1" indent="-285750" algn="l" rtl="0">
              <a:spcBef>
                <a:spcPts val="0"/>
              </a:spcBef>
              <a:spcAft>
                <a:spcPts val="0"/>
              </a:spcAft>
              <a:buClr>
                <a:srgbClr val="000000"/>
              </a:buClr>
              <a:buSzPts val="1300"/>
              <a:buFont typeface="Arial"/>
              <a:buChar char="•"/>
            </a:pPr>
            <a:r>
              <a:rPr lang="en" sz="1600" dirty="0" smtClean="0">
                <a:latin typeface="Oswald" panose="020B0604020202020204" charset="0"/>
                <a:sym typeface="Georgia"/>
              </a:rPr>
              <a:t>Data Scientist at Gaia</a:t>
            </a:r>
          </a:p>
          <a:p>
            <a:pPr marL="876300" marR="0" lvl="1" indent="-285750" algn="l" rtl="0">
              <a:spcBef>
                <a:spcPts val="0"/>
              </a:spcBef>
              <a:spcAft>
                <a:spcPts val="0"/>
              </a:spcAft>
              <a:buClr>
                <a:srgbClr val="000000"/>
              </a:buClr>
              <a:buSzPts val="1300"/>
              <a:buFont typeface="Arial"/>
              <a:buChar char="•"/>
            </a:pPr>
            <a:r>
              <a:rPr lang="en" sz="1600" dirty="0" smtClean="0">
                <a:latin typeface="Oswald" panose="020B0604020202020204" charset="0"/>
                <a:sym typeface="Georgia"/>
              </a:rPr>
              <a:t>Business Intelligence at Univ. of Colorado</a:t>
            </a:r>
            <a:endParaRPr sz="1600" dirty="0">
              <a:latin typeface="Oswald" panose="020B0604020202020204" charset="0"/>
            </a:endParaRPr>
          </a:p>
        </p:txBody>
      </p:sp>
      <p:sp>
        <p:nvSpPr>
          <p:cNvPr id="1427" name="Google Shape;1427;p199"/>
          <p:cNvSpPr txBox="1"/>
          <p:nvPr/>
        </p:nvSpPr>
        <p:spPr>
          <a:xfrm>
            <a:off x="479060" y="484533"/>
            <a:ext cx="6251100" cy="559200"/>
          </a:xfrm>
          <a:prstGeom prst="rect">
            <a:avLst/>
          </a:prstGeom>
          <a:noFill/>
          <a:ln>
            <a:noFill/>
          </a:ln>
        </p:spPr>
        <p:txBody>
          <a:bodyPr spcFirstLastPara="1" wrap="square" lIns="0" tIns="0" rIns="0" bIns="0" anchor="t" anchorCtr="0">
            <a:noAutofit/>
          </a:bodyPr>
          <a:lstStyle/>
          <a:p>
            <a:pPr marL="38100" marR="0" lvl="0" indent="-38100" algn="l" rtl="0">
              <a:lnSpc>
                <a:spcPct val="104347"/>
              </a:lnSpc>
              <a:spcBef>
                <a:spcPts val="0"/>
              </a:spcBef>
              <a:spcAft>
                <a:spcPts val="0"/>
              </a:spcAft>
              <a:buClr>
                <a:srgbClr val="000000"/>
              </a:buClr>
              <a:buSzPts val="2300"/>
              <a:buFont typeface="Merriweather Sans"/>
              <a:buNone/>
            </a:pPr>
            <a:r>
              <a:rPr lang="en" sz="2300" b="1"/>
              <a:t>INSTRUCTOR INTRODUCTION</a:t>
            </a:r>
            <a:endParaRPr sz="1200" b="0" i="0" u="none" strike="noStrike" cap="none">
              <a:solidFill>
                <a:srgbClr val="000000"/>
              </a:solidFill>
              <a:latin typeface="Helvetica Neue"/>
              <a:ea typeface="Helvetica Neue"/>
              <a:cs typeface="Helvetica Neue"/>
              <a:sym typeface="Helvetica Neue"/>
            </a:endParaRPr>
          </a:p>
        </p:txBody>
      </p:sp>
      <p:pic>
        <p:nvPicPr>
          <p:cNvPr id="1026" name="Picture 2" descr="https://lh3.googleusercontent.com/K46VhY3e969PewW2WEp-EcCJGRPGogBo43Evxg61K0hT_WaIGnwPJbmV8L18rVh6eilW9jdG5s_E8-841m3n4Eu2tpi5dIDz4DwP8ln81hKXHYIX5GWpaH6T3ML_JOUK8AlQs850j6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2432" y="1060411"/>
            <a:ext cx="2573706" cy="38593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p217"/>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PYTHON + TABLEAU</a:t>
            </a:r>
            <a:endParaRPr sz="1000" b="0" i="0" u="none" strike="noStrike" cap="none">
              <a:solidFill>
                <a:srgbClr val="000000"/>
              </a:solidFill>
              <a:latin typeface="Arial"/>
              <a:ea typeface="Arial"/>
              <a:cs typeface="Arial"/>
              <a:sym typeface="Arial"/>
            </a:endParaRPr>
          </a:p>
        </p:txBody>
      </p:sp>
      <p:pic>
        <p:nvPicPr>
          <p:cNvPr id="1551" name="Google Shape;1551;p217" descr="Dashboard 1.png"/>
          <p:cNvPicPr preferRelativeResize="0"/>
          <p:nvPr/>
        </p:nvPicPr>
        <p:blipFill rotWithShape="1">
          <a:blip r:embed="rId3">
            <a:alphaModFix/>
          </a:blip>
          <a:srcRect/>
          <a:stretch/>
        </p:blipFill>
        <p:spPr>
          <a:xfrm>
            <a:off x="184500" y="1430375"/>
            <a:ext cx="4244848" cy="3382074"/>
          </a:xfrm>
          <a:prstGeom prst="rect">
            <a:avLst/>
          </a:prstGeom>
          <a:noFill/>
          <a:ln>
            <a:noFill/>
          </a:ln>
        </p:spPr>
      </p:pic>
      <p:pic>
        <p:nvPicPr>
          <p:cNvPr id="1552" name="Google Shape;1552;p217" descr="Screen Shot 2017-10-17 at 3.14.06 PM.png"/>
          <p:cNvPicPr preferRelativeResize="0"/>
          <p:nvPr/>
        </p:nvPicPr>
        <p:blipFill rotWithShape="1">
          <a:blip r:embed="rId4">
            <a:alphaModFix/>
          </a:blip>
          <a:srcRect/>
          <a:stretch/>
        </p:blipFill>
        <p:spPr>
          <a:xfrm>
            <a:off x="4284925" y="1404225"/>
            <a:ext cx="4847976" cy="3434375"/>
          </a:xfrm>
          <a:prstGeom prst="rect">
            <a:avLst/>
          </a:prstGeom>
          <a:noFill/>
          <a:ln>
            <a:noFill/>
          </a:ln>
        </p:spPr>
      </p:pic>
      <p:sp>
        <p:nvSpPr>
          <p:cNvPr id="1553" name="Google Shape;1553;p217"/>
          <p:cNvSpPr txBox="1"/>
          <p:nvPr/>
        </p:nvSpPr>
        <p:spPr>
          <a:xfrm>
            <a:off x="244725" y="974600"/>
            <a:ext cx="4124400" cy="30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Georgia"/>
                <a:ea typeface="Georgia"/>
                <a:cs typeface="Georgia"/>
                <a:sym typeface="Georgia"/>
              </a:rPr>
              <a:t>Diamonds data, plotted with Tableau.</a:t>
            </a:r>
            <a:endParaRPr sz="1600" b="1" i="0" u="none" strike="noStrike" cap="none">
              <a:solidFill>
                <a:srgbClr val="000000"/>
              </a:solidFill>
              <a:latin typeface="Georgia"/>
              <a:ea typeface="Georgia"/>
              <a:cs typeface="Georgia"/>
              <a:sym typeface="Georgia"/>
            </a:endParaRPr>
          </a:p>
        </p:txBody>
      </p:sp>
      <p:sp>
        <p:nvSpPr>
          <p:cNvPr id="1554" name="Google Shape;1554;p217"/>
          <p:cNvSpPr txBox="1"/>
          <p:nvPr/>
        </p:nvSpPr>
        <p:spPr>
          <a:xfrm>
            <a:off x="4718876" y="974600"/>
            <a:ext cx="4244700" cy="30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Georgia"/>
                <a:ea typeface="Georgia"/>
                <a:cs typeface="Georgia"/>
                <a:sym typeface="Georgia"/>
              </a:rPr>
              <a:t>Diamonds data, plotted with Python.</a:t>
            </a:r>
            <a:endParaRPr sz="1600" b="1" i="0" u="none" strike="noStrike" cap="none">
              <a:solidFill>
                <a:srgbClr val="000000"/>
              </a:solidFill>
              <a:latin typeface="Georgia"/>
              <a:ea typeface="Georgia"/>
              <a:cs typeface="Georgia"/>
              <a:sym typeface="Georgia"/>
            </a:endParaRPr>
          </a:p>
        </p:txBody>
      </p:sp>
      <p:cxnSp>
        <p:nvCxnSpPr>
          <p:cNvPr id="1555" name="Google Shape;1555;p217"/>
          <p:cNvCxnSpPr/>
          <p:nvPr/>
        </p:nvCxnSpPr>
        <p:spPr>
          <a:xfrm>
            <a:off x="4320400" y="874500"/>
            <a:ext cx="0" cy="426900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218"/>
          <p:cNvSpPr/>
          <p:nvPr/>
        </p:nvSpPr>
        <p:spPr>
          <a:xfrm>
            <a:off x="446484" y="518823"/>
            <a:ext cx="71439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300"/>
              <a:buFont typeface="Oswald"/>
              <a:buNone/>
            </a:pPr>
            <a:r>
              <a:rPr lang="en" sz="2300" b="1" i="0" u="none" strike="noStrike" cap="none">
                <a:solidFill>
                  <a:schemeClr val="dk1"/>
                </a:solidFill>
                <a:latin typeface="Oswald"/>
                <a:ea typeface="Oswald"/>
                <a:cs typeface="Oswald"/>
                <a:sym typeface="Oswald"/>
              </a:rPr>
              <a:t>DATA ANALYSIS WITH PYTHON</a:t>
            </a:r>
            <a:endParaRPr sz="2300" b="1" i="0" u="none" strike="noStrike" cap="none">
              <a:solidFill>
                <a:schemeClr val="dk1"/>
              </a:solidFill>
              <a:latin typeface="Oswald"/>
              <a:ea typeface="Oswald"/>
              <a:cs typeface="Oswald"/>
              <a:sym typeface="Oswald"/>
            </a:endParaRPr>
          </a:p>
          <a:p>
            <a:pPr marL="0" marR="0" lvl="0" indent="0" algn="l" rtl="0">
              <a:lnSpc>
                <a:spcPct val="100000"/>
              </a:lnSpc>
              <a:spcBef>
                <a:spcPts val="0"/>
              </a:spcBef>
              <a:spcAft>
                <a:spcPts val="0"/>
              </a:spcAft>
              <a:buClr>
                <a:srgbClr val="000000"/>
              </a:buClr>
              <a:buSzPts val="2300"/>
              <a:buFont typeface="Oswald"/>
              <a:buNone/>
            </a:pPr>
            <a:endParaRPr sz="2300" b="1" i="0" u="none" strike="noStrike" cap="none">
              <a:solidFill>
                <a:schemeClr val="dk1"/>
              </a:solidFill>
              <a:latin typeface="Oswald"/>
              <a:ea typeface="Oswald"/>
              <a:cs typeface="Oswald"/>
              <a:sym typeface="Oswald"/>
            </a:endParaRPr>
          </a:p>
        </p:txBody>
      </p:sp>
      <p:sp>
        <p:nvSpPr>
          <p:cNvPr id="1561" name="Google Shape;1561;p218"/>
          <p:cNvSpPr/>
          <p:nvPr/>
        </p:nvSpPr>
        <p:spPr>
          <a:xfrm>
            <a:off x="446484" y="1037645"/>
            <a:ext cx="8250900" cy="19770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SzPts val="1000"/>
              <a:buFont typeface="Arial"/>
              <a:buNone/>
            </a:pPr>
            <a:endParaRPr sz="10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SzPts val="5600"/>
              <a:buFont typeface="Oswald"/>
              <a:buNone/>
            </a:pPr>
            <a:r>
              <a:rPr lang="en" sz="5600" b="1" i="0" u="none" strike="noStrike" cap="none">
                <a:solidFill>
                  <a:srgbClr val="FFFFFF"/>
                </a:solidFill>
                <a:latin typeface="Oswald"/>
                <a:ea typeface="Oswald"/>
                <a:cs typeface="Oswald"/>
                <a:sym typeface="Oswald"/>
              </a:rPr>
              <a:t>COMMON PYTHON </a:t>
            </a:r>
            <a:br>
              <a:rPr lang="en" sz="5600" b="1" i="0" u="none" strike="noStrike" cap="none">
                <a:solidFill>
                  <a:srgbClr val="FFFFFF"/>
                </a:solidFill>
                <a:latin typeface="Oswald"/>
                <a:ea typeface="Oswald"/>
                <a:cs typeface="Oswald"/>
                <a:sym typeface="Oswald"/>
              </a:rPr>
            </a:br>
            <a:r>
              <a:rPr lang="en" sz="5600" b="1" i="0" u="none" strike="noStrike" cap="none">
                <a:solidFill>
                  <a:srgbClr val="FFFFFF"/>
                </a:solidFill>
                <a:latin typeface="Oswald"/>
                <a:ea typeface="Oswald"/>
                <a:cs typeface="Oswald"/>
                <a:sym typeface="Oswald"/>
              </a:rPr>
              <a:t>TOOLS</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219"/>
          <p:cNvSpPr txBox="1">
            <a:spLocks noGrp="1"/>
          </p:cNvSpPr>
          <p:nvPr>
            <p:ph type="body" idx="1"/>
          </p:nvPr>
        </p:nvSpPr>
        <p:spPr>
          <a:xfrm>
            <a:off x="446550" y="956578"/>
            <a:ext cx="8250900" cy="3784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8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000"/>
              <a:buFont typeface="Arial"/>
              <a:buNone/>
            </a:pPr>
            <a:r>
              <a:rPr lang="en" sz="1800" b="0" i="0" u="none" strike="noStrike" cap="none">
                <a:solidFill>
                  <a:schemeClr val="dk1"/>
                </a:solidFill>
                <a:latin typeface="Georgia"/>
                <a:ea typeface="Georgia"/>
                <a:cs typeface="Georgia"/>
                <a:sym typeface="Georgia"/>
              </a:rPr>
              <a:t>You can think of a library as a collection of functions that allow the end user to write code more easily.</a:t>
            </a:r>
            <a:br>
              <a:rPr lang="en" sz="1800" b="0" i="0" u="none" strike="noStrike" cap="none">
                <a:solidFill>
                  <a:schemeClr val="dk1"/>
                </a:solidFill>
                <a:latin typeface="Georgia"/>
                <a:ea typeface="Georgia"/>
                <a:cs typeface="Georgia"/>
                <a:sym typeface="Georgia"/>
              </a:rPr>
            </a:br>
            <a:endParaRPr sz="1800" b="0" i="0" u="none" strike="noStrike" cap="none">
              <a:solidFill>
                <a:schemeClr val="dk1"/>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000"/>
              <a:buFont typeface="Arial"/>
              <a:buNone/>
            </a:pPr>
            <a:r>
              <a:rPr lang="en" sz="1800" b="0" i="0" u="none" strike="noStrike" cap="none">
                <a:solidFill>
                  <a:srgbClr val="000000"/>
                </a:solidFill>
                <a:highlight>
                  <a:srgbClr val="FFFFFF"/>
                </a:highlight>
                <a:latin typeface="Georgia"/>
                <a:ea typeface="Georgia"/>
                <a:cs typeface="Georgia"/>
                <a:sym typeface="Georgia"/>
              </a:rPr>
              <a:t>When we import a library, we only need to know the code for that specific library and not the underlying code — which can be hundreds of lines!</a:t>
            </a:r>
            <a:endParaRPr sz="1800" b="0" i="0" u="none" strike="noStrike" cap="none">
              <a:solidFill>
                <a:srgbClr val="000000"/>
              </a:solidFill>
              <a:highlight>
                <a:srgbClr val="FFFFFF"/>
              </a:highlight>
              <a:latin typeface="Georgia"/>
              <a:ea typeface="Georgia"/>
              <a:cs typeface="Georgia"/>
              <a:sym typeface="Georgia"/>
            </a:endParaRPr>
          </a:p>
          <a:p>
            <a:pPr marL="457200" marR="0" lvl="0" indent="0" algn="l" rtl="0">
              <a:lnSpc>
                <a:spcPct val="115000"/>
              </a:lnSpc>
              <a:spcBef>
                <a:spcPts val="0"/>
              </a:spcBef>
              <a:spcAft>
                <a:spcPts val="0"/>
              </a:spcAft>
              <a:buClr>
                <a:srgbClr val="000000"/>
              </a:buClr>
              <a:buSzPts val="1000"/>
              <a:buFont typeface="Arial"/>
              <a:buNone/>
            </a:pPr>
            <a:endParaRPr sz="1800" b="0" i="0" u="none" strike="noStrike" cap="none">
              <a:solidFill>
                <a:srgbClr val="000000"/>
              </a:solidFill>
              <a:highlight>
                <a:srgbClr val="FFFFFF"/>
              </a:highlight>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000"/>
              <a:buFont typeface="Arial"/>
              <a:buNone/>
            </a:pPr>
            <a:r>
              <a:rPr lang="en" sz="1800" b="0" i="0" u="none" strike="noStrike" cap="none">
                <a:solidFill>
                  <a:srgbClr val="000000"/>
                </a:solidFill>
                <a:highlight>
                  <a:srgbClr val="FFFFFF"/>
                </a:highlight>
                <a:latin typeface="Georgia"/>
                <a:ea typeface="Georgia"/>
                <a:cs typeface="Georgia"/>
                <a:sym typeface="Georgia"/>
              </a:rPr>
              <a:t>For example, a function like </a:t>
            </a:r>
            <a:r>
              <a:rPr lang="en" sz="1800" b="0" i="0" u="none" strike="noStrike" cap="none">
                <a:solidFill>
                  <a:srgbClr val="7A1743"/>
                </a:solidFill>
                <a:highlight>
                  <a:srgbClr val="FFFFFF"/>
                </a:highlight>
                <a:latin typeface="Georgia"/>
                <a:ea typeface="Georgia"/>
                <a:cs typeface="Georgia"/>
                <a:sym typeface="Georgia"/>
              </a:rPr>
              <a:t>mean() </a:t>
            </a:r>
            <a:r>
              <a:rPr lang="en" sz="1800" b="0" i="0" u="none" strike="noStrike" cap="none">
                <a:solidFill>
                  <a:srgbClr val="000000"/>
                </a:solidFill>
                <a:highlight>
                  <a:srgbClr val="FFFFFF"/>
                </a:highlight>
                <a:latin typeface="Georgia"/>
                <a:ea typeface="Georgia"/>
                <a:cs typeface="Georgia"/>
                <a:sym typeface="Georgia"/>
              </a:rPr>
              <a:t>is actually:</a:t>
            </a:r>
            <a:endParaRPr sz="1800" b="0" i="0" u="none" strike="noStrike" cap="none">
              <a:solidFill>
                <a:srgbClr val="000000"/>
              </a:solidFill>
              <a:highlight>
                <a:srgbClr val="FFFFFF"/>
              </a:highlight>
              <a:latin typeface="Georgia"/>
              <a:ea typeface="Georgia"/>
              <a:cs typeface="Georgia"/>
              <a:sym typeface="Georgia"/>
            </a:endParaRPr>
          </a:p>
          <a:p>
            <a:pPr marL="457200" marR="0" lvl="0" indent="-342900" algn="l" rtl="0">
              <a:lnSpc>
                <a:spcPct val="115000"/>
              </a:lnSpc>
              <a:spcBef>
                <a:spcPts val="0"/>
              </a:spcBef>
              <a:spcAft>
                <a:spcPts val="0"/>
              </a:spcAft>
              <a:buClr>
                <a:srgbClr val="000000"/>
              </a:buClr>
              <a:buSzPts val="1800"/>
              <a:buFont typeface="Georgia"/>
              <a:buAutoNum type="alphaLcParenR"/>
            </a:pPr>
            <a:r>
              <a:rPr lang="en" sz="1800" b="0" i="0" u="none" strike="noStrike" cap="none">
                <a:solidFill>
                  <a:srgbClr val="000000"/>
                </a:solidFill>
                <a:highlight>
                  <a:srgbClr val="FFFFFF"/>
                </a:highlight>
                <a:latin typeface="Georgia"/>
                <a:ea typeface="Georgia"/>
                <a:cs typeface="Georgia"/>
                <a:sym typeface="Georgia"/>
              </a:rPr>
              <a:t>summing all of the numbers in a vector, and then </a:t>
            </a:r>
            <a:endParaRPr sz="1800" b="0" i="0" u="none" strike="noStrike" cap="none">
              <a:solidFill>
                <a:srgbClr val="000000"/>
              </a:solidFill>
              <a:highlight>
                <a:srgbClr val="FFFFFF"/>
              </a:highlight>
              <a:latin typeface="Georgia"/>
              <a:ea typeface="Georgia"/>
              <a:cs typeface="Georgia"/>
              <a:sym typeface="Georgia"/>
            </a:endParaRPr>
          </a:p>
          <a:p>
            <a:pPr marL="457200" marR="0" lvl="0" indent="-342900" algn="l" rtl="0">
              <a:lnSpc>
                <a:spcPct val="115000"/>
              </a:lnSpc>
              <a:spcBef>
                <a:spcPts val="0"/>
              </a:spcBef>
              <a:spcAft>
                <a:spcPts val="0"/>
              </a:spcAft>
              <a:buClr>
                <a:srgbClr val="000000"/>
              </a:buClr>
              <a:buSzPts val="1800"/>
              <a:buFont typeface="Georgia"/>
              <a:buAutoNum type="alphaLcParenR"/>
            </a:pPr>
            <a:r>
              <a:rPr lang="en" sz="1800" b="0" i="0" u="none" strike="noStrike" cap="none">
                <a:solidFill>
                  <a:srgbClr val="000000"/>
                </a:solidFill>
                <a:highlight>
                  <a:srgbClr val="FFFFFF"/>
                </a:highlight>
                <a:latin typeface="Georgia"/>
                <a:ea typeface="Georgia"/>
                <a:cs typeface="Georgia"/>
                <a:sym typeface="Georgia"/>
              </a:rPr>
              <a:t>dividing by the count of the total numbers in the vector.</a:t>
            </a:r>
            <a:endParaRPr sz="1800" b="0" i="0" u="none" strike="noStrike" cap="none">
              <a:solidFill>
                <a:srgbClr val="000000"/>
              </a:solidFill>
              <a:highlight>
                <a:srgbClr val="FFFFFF"/>
              </a:highlight>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000"/>
              <a:buFont typeface="Arial"/>
              <a:buNone/>
            </a:pPr>
            <a:endParaRPr sz="1800" b="0" i="0" u="none" strike="noStrike" cap="none">
              <a:solidFill>
                <a:srgbClr val="000000"/>
              </a:solidFill>
              <a:highlight>
                <a:srgbClr val="FFFFFF"/>
              </a:highlight>
              <a:latin typeface="Georgia"/>
              <a:ea typeface="Georgia"/>
              <a:cs typeface="Georgia"/>
              <a:sym typeface="Georgia"/>
            </a:endParaRPr>
          </a:p>
          <a:p>
            <a:pPr marL="0" marR="0" lvl="0" indent="0" algn="l" rtl="0">
              <a:lnSpc>
                <a:spcPct val="100000"/>
              </a:lnSpc>
              <a:spcBef>
                <a:spcPts val="1400"/>
              </a:spcBef>
              <a:spcAft>
                <a:spcPts val="0"/>
              </a:spcAft>
              <a:buClr>
                <a:srgbClr val="000000"/>
              </a:buClr>
              <a:buSzPts val="1000"/>
              <a:buFont typeface="Arial"/>
              <a:buNone/>
            </a:pPr>
            <a:endParaRPr sz="1800" b="0" i="0" u="none" strike="noStrike" cap="none">
              <a:solidFill>
                <a:srgbClr val="000000"/>
              </a:solidFill>
              <a:latin typeface="Georgia"/>
              <a:ea typeface="Georgia"/>
              <a:cs typeface="Georgia"/>
              <a:sym typeface="Georgia"/>
            </a:endParaRPr>
          </a:p>
        </p:txBody>
      </p:sp>
      <p:sp>
        <p:nvSpPr>
          <p:cNvPr id="1567" name="Google Shape;1567;p219"/>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WHAT ARE PYTHON LIBRARIES?</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220"/>
          <p:cNvSpPr txBox="1">
            <a:spLocks noGrp="1"/>
          </p:cNvSpPr>
          <p:nvPr>
            <p:ph type="body" idx="1"/>
          </p:nvPr>
        </p:nvSpPr>
        <p:spPr>
          <a:xfrm>
            <a:off x="462175" y="961250"/>
            <a:ext cx="3820500" cy="4266000"/>
          </a:xfrm>
          <a:prstGeom prst="rect">
            <a:avLst/>
          </a:prstGeom>
          <a:noFill/>
          <a:ln>
            <a:noFill/>
          </a:ln>
        </p:spPr>
        <p:txBody>
          <a:bodyPr spcFirstLastPara="1" wrap="square" lIns="0" tIns="0" rIns="0" bIns="0" anchor="t" anchorCtr="0">
            <a:noAutofit/>
          </a:bodyPr>
          <a:lstStyle/>
          <a:p>
            <a:pPr marL="457200" marR="0" lvl="0" indent="-342900" algn="l" rtl="0">
              <a:lnSpc>
                <a:spcPct val="115000"/>
              </a:lnSpc>
              <a:spcBef>
                <a:spcPts val="300"/>
              </a:spcBef>
              <a:spcAft>
                <a:spcPts val="0"/>
              </a:spcAft>
              <a:buClr>
                <a:srgbClr val="24292E"/>
              </a:buClr>
              <a:buSzPts val="1800"/>
              <a:buFont typeface="Georgia"/>
              <a:buChar char="●"/>
            </a:pPr>
            <a:r>
              <a:rPr lang="en" sz="1800" b="1" i="0" u="none" strike="noStrike" cap="none">
                <a:solidFill>
                  <a:srgbClr val="24292E"/>
                </a:solidFill>
                <a:latin typeface="Georgia"/>
                <a:ea typeface="Georgia"/>
                <a:cs typeface="Georgia"/>
                <a:sym typeface="Georgia"/>
              </a:rPr>
              <a:t>Data analysis</a:t>
            </a:r>
            <a:endParaRPr sz="1800" b="1" i="0" u="none" strike="noStrike" cap="none">
              <a:solidFill>
                <a:srgbClr val="24292E"/>
              </a:solidFill>
              <a:latin typeface="Georgia"/>
              <a:ea typeface="Georgia"/>
              <a:cs typeface="Georgia"/>
              <a:sym typeface="Georgia"/>
            </a:endParaRPr>
          </a:p>
          <a:p>
            <a:pPr marL="914400" marR="0" lvl="1" indent="-317500" algn="l" rtl="0">
              <a:lnSpc>
                <a:spcPct val="115000"/>
              </a:lnSpc>
              <a:spcBef>
                <a:spcPts val="0"/>
              </a:spcBef>
              <a:spcAft>
                <a:spcPts val="0"/>
              </a:spcAft>
              <a:buClr>
                <a:srgbClr val="24292E"/>
              </a:buClr>
              <a:buSzPts val="1400"/>
              <a:buFont typeface="Georgia"/>
              <a:buChar char="○"/>
            </a:pPr>
            <a:r>
              <a:rPr lang="en" sz="1400" b="0" i="0" u="none" strike="noStrike" cap="none">
                <a:solidFill>
                  <a:srgbClr val="24292E"/>
                </a:solidFill>
                <a:latin typeface="Georgia"/>
                <a:ea typeface="Georgia"/>
                <a:cs typeface="Georgia"/>
                <a:sym typeface="Georgia"/>
              </a:rPr>
              <a:t>Pandas: Data analysis tools.</a:t>
            </a:r>
            <a:endParaRPr sz="1400" b="0" i="0" u="none" strike="noStrike" cap="none">
              <a:solidFill>
                <a:srgbClr val="24292E"/>
              </a:solidFill>
              <a:latin typeface="Georgia"/>
              <a:ea typeface="Georgia"/>
              <a:cs typeface="Georgia"/>
              <a:sym typeface="Georgia"/>
            </a:endParaRPr>
          </a:p>
          <a:p>
            <a:pPr marL="914400" marR="0" lvl="1" indent="-317500" algn="l" rtl="0">
              <a:lnSpc>
                <a:spcPct val="115000"/>
              </a:lnSpc>
              <a:spcBef>
                <a:spcPts val="0"/>
              </a:spcBef>
              <a:spcAft>
                <a:spcPts val="0"/>
              </a:spcAft>
              <a:buClr>
                <a:srgbClr val="24292E"/>
              </a:buClr>
              <a:buSzPts val="1400"/>
              <a:buFont typeface="Georgia"/>
              <a:buChar char="○"/>
            </a:pPr>
            <a:r>
              <a:rPr lang="en" sz="1400" b="0" i="0" u="none" strike="noStrike" cap="none">
                <a:solidFill>
                  <a:srgbClr val="24292E"/>
                </a:solidFill>
                <a:latin typeface="Georgia"/>
                <a:ea typeface="Georgia"/>
                <a:cs typeface="Georgia"/>
                <a:sym typeface="Georgia"/>
              </a:rPr>
              <a:t>NumPy: Array processing tool.</a:t>
            </a:r>
            <a:endParaRPr sz="1400" b="0" i="0" u="none" strike="noStrike" cap="none">
              <a:solidFill>
                <a:srgbClr val="24292E"/>
              </a:solidFill>
              <a:latin typeface="Georgia"/>
              <a:ea typeface="Georgia"/>
              <a:cs typeface="Georgia"/>
              <a:sym typeface="Georgia"/>
            </a:endParaRPr>
          </a:p>
          <a:p>
            <a:pPr marL="914400" marR="0" lvl="1" indent="-317500" algn="l" rtl="0">
              <a:lnSpc>
                <a:spcPct val="115000"/>
              </a:lnSpc>
              <a:spcBef>
                <a:spcPts val="0"/>
              </a:spcBef>
              <a:spcAft>
                <a:spcPts val="0"/>
              </a:spcAft>
              <a:buClr>
                <a:srgbClr val="24292E"/>
              </a:buClr>
              <a:buSzPts val="1400"/>
              <a:buFont typeface="Georgia"/>
              <a:buChar char="○"/>
            </a:pPr>
            <a:r>
              <a:rPr lang="en" sz="1400" b="0" i="0" u="none" strike="noStrike" cap="none">
                <a:solidFill>
                  <a:srgbClr val="24292E"/>
                </a:solidFill>
                <a:latin typeface="Georgia"/>
                <a:ea typeface="Georgia"/>
                <a:cs typeface="Georgia"/>
                <a:sym typeface="Georgia"/>
              </a:rPr>
              <a:t>Arrow: Date/time formatting.</a:t>
            </a:r>
            <a:endParaRPr sz="1400" b="0" i="0" u="none" strike="noStrike" cap="none">
              <a:solidFill>
                <a:srgbClr val="24292E"/>
              </a:solidFill>
              <a:latin typeface="Georgia"/>
              <a:ea typeface="Georgia"/>
              <a:cs typeface="Georgia"/>
              <a:sym typeface="Georgia"/>
            </a:endParaRPr>
          </a:p>
          <a:p>
            <a:pPr marL="914400" marR="0" lvl="1" indent="-317500" algn="l" rtl="0">
              <a:lnSpc>
                <a:spcPct val="115000"/>
              </a:lnSpc>
              <a:spcBef>
                <a:spcPts val="0"/>
              </a:spcBef>
              <a:spcAft>
                <a:spcPts val="0"/>
              </a:spcAft>
              <a:buClr>
                <a:srgbClr val="24292E"/>
              </a:buClr>
              <a:buSzPts val="1400"/>
              <a:buFont typeface="Georgia"/>
              <a:buChar char="○"/>
            </a:pPr>
            <a:r>
              <a:rPr lang="en" sz="1400" b="0" i="0" u="none" strike="noStrike" cap="none">
                <a:solidFill>
                  <a:srgbClr val="24292E"/>
                </a:solidFill>
                <a:latin typeface="Georgia"/>
                <a:ea typeface="Georgia"/>
                <a:cs typeface="Georgia"/>
                <a:sym typeface="Georgia"/>
              </a:rPr>
              <a:t>BeautifulSoup: HTML parsing.</a:t>
            </a:r>
            <a:endParaRPr sz="1400" b="0" i="0" u="none" strike="noStrike" cap="none">
              <a:solidFill>
                <a:srgbClr val="24292E"/>
              </a:solidFill>
              <a:latin typeface="Georgia"/>
              <a:ea typeface="Georgia"/>
              <a:cs typeface="Georgia"/>
              <a:sym typeface="Georgia"/>
            </a:endParaRPr>
          </a:p>
          <a:p>
            <a:pPr marL="914400" marR="0" lvl="1" indent="-292100" algn="l" rtl="0">
              <a:lnSpc>
                <a:spcPct val="115000"/>
              </a:lnSpc>
              <a:spcBef>
                <a:spcPts val="0"/>
              </a:spcBef>
              <a:spcAft>
                <a:spcPts val="0"/>
              </a:spcAft>
              <a:buClr>
                <a:srgbClr val="24292E"/>
              </a:buClr>
              <a:buSzPts val="1000"/>
              <a:buFont typeface="Georgia"/>
              <a:buChar char="○"/>
            </a:pPr>
            <a:r>
              <a:rPr lang="en" sz="1400" b="0" i="0" u="none" strike="noStrike" cap="none">
                <a:solidFill>
                  <a:srgbClr val="24292E"/>
                </a:solidFill>
                <a:latin typeface="Georgia"/>
                <a:ea typeface="Georgia"/>
                <a:cs typeface="Georgia"/>
                <a:sym typeface="Georgia"/>
              </a:rPr>
              <a:t>Scrapy: Web scraping.</a:t>
            </a:r>
            <a:r>
              <a:rPr lang="en" sz="1800" b="0" i="0" u="none" strike="noStrike" cap="none">
                <a:solidFill>
                  <a:srgbClr val="24292E"/>
                </a:solidFill>
                <a:latin typeface="Georgia"/>
                <a:ea typeface="Georgia"/>
                <a:cs typeface="Georgia"/>
                <a:sym typeface="Georgia"/>
              </a:rPr>
              <a:t/>
            </a:r>
            <a:br>
              <a:rPr lang="en" sz="1800" b="0" i="0" u="none" strike="noStrike" cap="none">
                <a:solidFill>
                  <a:srgbClr val="24292E"/>
                </a:solidFill>
                <a:latin typeface="Georgia"/>
                <a:ea typeface="Georgia"/>
                <a:cs typeface="Georgia"/>
                <a:sym typeface="Georgia"/>
              </a:rPr>
            </a:br>
            <a:endParaRPr sz="1800" b="0" i="0" u="none" strike="noStrike" cap="none">
              <a:solidFill>
                <a:srgbClr val="24292E"/>
              </a:solidFill>
              <a:latin typeface="Georgia"/>
              <a:ea typeface="Georgia"/>
              <a:cs typeface="Georgia"/>
              <a:sym typeface="Georgia"/>
            </a:endParaRPr>
          </a:p>
          <a:p>
            <a:pPr marL="457200" marR="0" lvl="0" indent="-342900" algn="l" rtl="0">
              <a:lnSpc>
                <a:spcPct val="115000"/>
              </a:lnSpc>
              <a:spcBef>
                <a:spcPts val="0"/>
              </a:spcBef>
              <a:spcAft>
                <a:spcPts val="0"/>
              </a:spcAft>
              <a:buClr>
                <a:srgbClr val="24292E"/>
              </a:buClr>
              <a:buSzPts val="1800"/>
              <a:buFont typeface="Georgia"/>
              <a:buChar char="●"/>
            </a:pPr>
            <a:r>
              <a:rPr lang="en" sz="1800" b="1" i="0" u="none" strike="noStrike" cap="none">
                <a:solidFill>
                  <a:srgbClr val="24292E"/>
                </a:solidFill>
                <a:latin typeface="Georgia"/>
                <a:ea typeface="Georgia"/>
                <a:cs typeface="Georgia"/>
                <a:sym typeface="Georgia"/>
              </a:rPr>
              <a:t>Machine learning</a:t>
            </a:r>
            <a:endParaRPr sz="1800" b="1" i="0" u="none" strike="noStrike" cap="none">
              <a:solidFill>
                <a:srgbClr val="24292E"/>
              </a:solidFill>
              <a:latin typeface="Georgia"/>
              <a:ea typeface="Georgia"/>
              <a:cs typeface="Georgia"/>
              <a:sym typeface="Georgia"/>
            </a:endParaRPr>
          </a:p>
          <a:p>
            <a:pPr marL="914400" marR="0" lvl="1" indent="-317500" algn="l" rtl="0">
              <a:lnSpc>
                <a:spcPct val="115000"/>
              </a:lnSpc>
              <a:spcBef>
                <a:spcPts val="0"/>
              </a:spcBef>
              <a:spcAft>
                <a:spcPts val="0"/>
              </a:spcAft>
              <a:buClr>
                <a:srgbClr val="24292E"/>
              </a:buClr>
              <a:buSzPts val="1400"/>
              <a:buFont typeface="Georgia"/>
              <a:buChar char="○"/>
            </a:pPr>
            <a:r>
              <a:rPr lang="en" sz="1400" b="0" i="0" u="none" strike="noStrike" cap="none">
                <a:solidFill>
                  <a:srgbClr val="24292E"/>
                </a:solidFill>
                <a:latin typeface="Georgia"/>
                <a:ea typeface="Georgia"/>
                <a:cs typeface="Georgia"/>
                <a:sym typeface="Georgia"/>
              </a:rPr>
              <a:t>Scikit-learn: Machine learning. </a:t>
            </a:r>
            <a:endParaRPr sz="1400" b="0" i="0" u="none" strike="noStrike" cap="none">
              <a:solidFill>
                <a:srgbClr val="24292E"/>
              </a:solidFill>
              <a:latin typeface="Georgia"/>
              <a:ea typeface="Georgia"/>
              <a:cs typeface="Georgia"/>
              <a:sym typeface="Georgia"/>
            </a:endParaRPr>
          </a:p>
          <a:p>
            <a:pPr marL="914400" marR="0" lvl="1" indent="-317500" algn="l" rtl="0">
              <a:lnSpc>
                <a:spcPct val="115000"/>
              </a:lnSpc>
              <a:spcBef>
                <a:spcPts val="0"/>
              </a:spcBef>
              <a:spcAft>
                <a:spcPts val="0"/>
              </a:spcAft>
              <a:buClr>
                <a:srgbClr val="24292E"/>
              </a:buClr>
              <a:buSzPts val="1400"/>
              <a:buFont typeface="Georgia"/>
              <a:buChar char="○"/>
            </a:pPr>
            <a:r>
              <a:rPr lang="en" sz="1400" b="0" i="0" u="none" strike="noStrike" cap="none">
                <a:solidFill>
                  <a:srgbClr val="24292E"/>
                </a:solidFill>
                <a:latin typeface="Georgia"/>
                <a:ea typeface="Georgia"/>
                <a:cs typeface="Georgia"/>
                <a:sym typeface="Georgia"/>
              </a:rPr>
              <a:t>Theano: Multidimensional modeling.</a:t>
            </a:r>
            <a:endParaRPr sz="1400" b="0" i="0" u="none" strike="noStrike" cap="none">
              <a:solidFill>
                <a:srgbClr val="24292E"/>
              </a:solidFill>
              <a:latin typeface="Georgia"/>
              <a:ea typeface="Georgia"/>
              <a:cs typeface="Georgia"/>
              <a:sym typeface="Georgia"/>
            </a:endParaRPr>
          </a:p>
          <a:p>
            <a:pPr marL="914400" marR="0" lvl="1" indent="-317500" algn="l" rtl="0">
              <a:lnSpc>
                <a:spcPct val="115000"/>
              </a:lnSpc>
              <a:spcBef>
                <a:spcPts val="0"/>
              </a:spcBef>
              <a:spcAft>
                <a:spcPts val="0"/>
              </a:spcAft>
              <a:buClr>
                <a:srgbClr val="24292E"/>
              </a:buClr>
              <a:buSzPts val="1400"/>
              <a:buFont typeface="Georgia"/>
              <a:buChar char="○"/>
            </a:pPr>
            <a:r>
              <a:rPr lang="en" sz="1400" b="0" i="0" u="none" strike="noStrike" cap="none">
                <a:solidFill>
                  <a:srgbClr val="24292E"/>
                </a:solidFill>
                <a:latin typeface="Georgia"/>
                <a:ea typeface="Georgia"/>
                <a:cs typeface="Georgia"/>
                <a:sym typeface="Georgia"/>
              </a:rPr>
              <a:t>Gensim: Topic modeling &amp; language processing.</a:t>
            </a:r>
            <a:endParaRPr sz="1400" b="0" i="0" u="none" strike="noStrike" cap="none">
              <a:solidFill>
                <a:srgbClr val="24292E"/>
              </a:solidFill>
              <a:latin typeface="Georgia"/>
              <a:ea typeface="Georgia"/>
              <a:cs typeface="Georgia"/>
              <a:sym typeface="Georgia"/>
            </a:endParaRPr>
          </a:p>
          <a:p>
            <a:pPr marL="914400" marR="0" lvl="1" indent="-317500" algn="l" rtl="0">
              <a:lnSpc>
                <a:spcPct val="115000"/>
              </a:lnSpc>
              <a:spcBef>
                <a:spcPts val="0"/>
              </a:spcBef>
              <a:spcAft>
                <a:spcPts val="0"/>
              </a:spcAft>
              <a:buClr>
                <a:srgbClr val="24292E"/>
              </a:buClr>
              <a:buSzPts val="1400"/>
              <a:buFont typeface="Georgia"/>
              <a:buChar char="○"/>
            </a:pPr>
            <a:r>
              <a:rPr lang="en" sz="1400" b="0" i="0" u="none" strike="noStrike" cap="none">
                <a:solidFill>
                  <a:srgbClr val="24292E"/>
                </a:solidFill>
                <a:latin typeface="Georgia"/>
                <a:ea typeface="Georgia"/>
                <a:cs typeface="Georgia"/>
                <a:sym typeface="Georgia"/>
              </a:rPr>
              <a:t>TensorFlow: Neural networks.</a:t>
            </a:r>
            <a:endParaRPr sz="1400" b="0" i="0" u="none" strike="noStrike" cap="none">
              <a:solidFill>
                <a:srgbClr val="24292E"/>
              </a:solidFill>
              <a:latin typeface="Georgia"/>
              <a:ea typeface="Georgia"/>
              <a:cs typeface="Georgia"/>
              <a:sym typeface="Georgia"/>
            </a:endParaRPr>
          </a:p>
          <a:p>
            <a:pPr marL="914400" marR="0" lvl="1" indent="-317500" algn="l" rtl="0">
              <a:lnSpc>
                <a:spcPct val="115000"/>
              </a:lnSpc>
              <a:spcBef>
                <a:spcPts val="0"/>
              </a:spcBef>
              <a:spcAft>
                <a:spcPts val="0"/>
              </a:spcAft>
              <a:buClr>
                <a:srgbClr val="24292E"/>
              </a:buClr>
              <a:buSzPts val="1400"/>
              <a:buFont typeface="Georgia"/>
              <a:buChar char="○"/>
            </a:pPr>
            <a:r>
              <a:rPr lang="en" sz="1400" b="0" i="0" u="none" strike="noStrike" cap="none">
                <a:solidFill>
                  <a:srgbClr val="24292E"/>
                </a:solidFill>
                <a:latin typeface="Georgia"/>
                <a:ea typeface="Georgia"/>
                <a:cs typeface="Georgia"/>
                <a:sym typeface="Georgia"/>
              </a:rPr>
              <a:t>Keras: Deep learning.</a:t>
            </a:r>
            <a:endParaRPr sz="1400" b="0" i="0" u="none" strike="noStrike" cap="none">
              <a:solidFill>
                <a:srgbClr val="24292E"/>
              </a:solidFill>
              <a:latin typeface="Georgia"/>
              <a:ea typeface="Georgia"/>
              <a:cs typeface="Georgia"/>
              <a:sym typeface="Georgia"/>
            </a:endParaRPr>
          </a:p>
        </p:txBody>
      </p:sp>
      <p:sp>
        <p:nvSpPr>
          <p:cNvPr id="1573" name="Google Shape;1573;p220"/>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COMMONLY USED PYTHON LIBRARIES</a:t>
            </a:r>
            <a:endParaRPr sz="1000" b="0" i="0" u="none" strike="noStrike" cap="none">
              <a:solidFill>
                <a:srgbClr val="000000"/>
              </a:solidFill>
              <a:latin typeface="Arial"/>
              <a:ea typeface="Arial"/>
              <a:cs typeface="Arial"/>
              <a:sym typeface="Arial"/>
            </a:endParaRPr>
          </a:p>
        </p:txBody>
      </p:sp>
      <p:sp>
        <p:nvSpPr>
          <p:cNvPr id="1574" name="Google Shape;1574;p220"/>
          <p:cNvSpPr txBox="1">
            <a:spLocks noGrp="1"/>
          </p:cNvSpPr>
          <p:nvPr>
            <p:ph type="body" idx="1"/>
          </p:nvPr>
        </p:nvSpPr>
        <p:spPr>
          <a:xfrm>
            <a:off x="4334525" y="961250"/>
            <a:ext cx="4347300" cy="3938100"/>
          </a:xfrm>
          <a:prstGeom prst="rect">
            <a:avLst/>
          </a:prstGeom>
          <a:noFill/>
          <a:ln>
            <a:noFill/>
          </a:ln>
        </p:spPr>
        <p:txBody>
          <a:bodyPr spcFirstLastPara="1" wrap="square" lIns="0" tIns="0" rIns="0" bIns="0" anchor="t" anchorCtr="0">
            <a:noAutofit/>
          </a:bodyPr>
          <a:lstStyle/>
          <a:p>
            <a:pPr marL="457200" marR="0" lvl="0" indent="-342900" algn="l" rtl="0">
              <a:lnSpc>
                <a:spcPct val="115000"/>
              </a:lnSpc>
              <a:spcBef>
                <a:spcPts val="300"/>
              </a:spcBef>
              <a:spcAft>
                <a:spcPts val="0"/>
              </a:spcAft>
              <a:buClr>
                <a:srgbClr val="24292E"/>
              </a:buClr>
              <a:buSzPts val="1800"/>
              <a:buFont typeface="Georgia"/>
              <a:buChar char="●"/>
            </a:pPr>
            <a:r>
              <a:rPr lang="en" sz="1800" b="1" i="0" u="none" strike="noStrike" cap="none">
                <a:solidFill>
                  <a:srgbClr val="24292E"/>
                </a:solidFill>
                <a:latin typeface="Georgia"/>
                <a:ea typeface="Georgia"/>
                <a:cs typeface="Georgia"/>
                <a:sym typeface="Georgia"/>
              </a:rPr>
              <a:t>Visualizations</a:t>
            </a:r>
            <a:endParaRPr sz="1800" b="1" i="0" u="none" strike="noStrike" cap="none">
              <a:solidFill>
                <a:srgbClr val="24292E"/>
              </a:solidFill>
              <a:latin typeface="Georgia"/>
              <a:ea typeface="Georgia"/>
              <a:cs typeface="Georgia"/>
              <a:sym typeface="Georgia"/>
            </a:endParaRPr>
          </a:p>
          <a:p>
            <a:pPr marL="914400" marR="0" lvl="1" indent="-317500" algn="l" rtl="0">
              <a:lnSpc>
                <a:spcPct val="115000"/>
              </a:lnSpc>
              <a:spcBef>
                <a:spcPts val="0"/>
              </a:spcBef>
              <a:spcAft>
                <a:spcPts val="0"/>
              </a:spcAft>
              <a:buClr>
                <a:srgbClr val="24292E"/>
              </a:buClr>
              <a:buSzPts val="1400"/>
              <a:buFont typeface="Georgia"/>
              <a:buChar char="○"/>
            </a:pPr>
            <a:r>
              <a:rPr lang="en" sz="1400" b="0" i="0" u="none" strike="noStrike" cap="none">
                <a:solidFill>
                  <a:srgbClr val="24292E"/>
                </a:solidFill>
                <a:latin typeface="Georgia"/>
                <a:ea typeface="Georgia"/>
                <a:cs typeface="Georgia"/>
                <a:sym typeface="Georgia"/>
              </a:rPr>
              <a:t>Matplotlib: Plotting visualizer.</a:t>
            </a:r>
            <a:endParaRPr sz="1400" b="0" i="0" u="none" strike="noStrike" cap="none">
              <a:solidFill>
                <a:srgbClr val="24292E"/>
              </a:solidFill>
              <a:latin typeface="Georgia"/>
              <a:ea typeface="Georgia"/>
              <a:cs typeface="Georgia"/>
              <a:sym typeface="Georgia"/>
            </a:endParaRPr>
          </a:p>
          <a:p>
            <a:pPr marL="914400" marR="0" lvl="1" indent="-317500" algn="l" rtl="0">
              <a:lnSpc>
                <a:spcPct val="115000"/>
              </a:lnSpc>
              <a:spcBef>
                <a:spcPts val="0"/>
              </a:spcBef>
              <a:spcAft>
                <a:spcPts val="0"/>
              </a:spcAft>
              <a:buClr>
                <a:srgbClr val="24292E"/>
              </a:buClr>
              <a:buSzPts val="1400"/>
              <a:buFont typeface="Georgia"/>
              <a:buChar char="○"/>
            </a:pPr>
            <a:r>
              <a:rPr lang="en" sz="1400" b="0" i="0" u="none" strike="noStrike" cap="none">
                <a:solidFill>
                  <a:srgbClr val="24292E"/>
                </a:solidFill>
                <a:latin typeface="Georgia"/>
                <a:ea typeface="Georgia"/>
                <a:cs typeface="Georgia"/>
                <a:sym typeface="Georgia"/>
              </a:rPr>
              <a:t>Seaborn: Statistical data visualizer.</a:t>
            </a:r>
            <a:endParaRPr sz="1400" b="0" i="0" u="none" strike="noStrike" cap="none">
              <a:solidFill>
                <a:srgbClr val="24292E"/>
              </a:solidFill>
              <a:latin typeface="Georgia"/>
              <a:ea typeface="Georgia"/>
              <a:cs typeface="Georgia"/>
              <a:sym typeface="Georgia"/>
            </a:endParaRPr>
          </a:p>
          <a:p>
            <a:pPr marL="914400" marR="0" lvl="1" indent="-317500" algn="l" rtl="0">
              <a:lnSpc>
                <a:spcPct val="115000"/>
              </a:lnSpc>
              <a:spcBef>
                <a:spcPts val="0"/>
              </a:spcBef>
              <a:spcAft>
                <a:spcPts val="0"/>
              </a:spcAft>
              <a:buClr>
                <a:srgbClr val="24292E"/>
              </a:buClr>
              <a:buSzPts val="1400"/>
              <a:buFont typeface="Georgia"/>
              <a:buChar char="○"/>
            </a:pPr>
            <a:r>
              <a:rPr lang="en" sz="1400" b="0" i="0" u="none" strike="noStrike" cap="none">
                <a:solidFill>
                  <a:srgbClr val="24292E"/>
                </a:solidFill>
                <a:latin typeface="Georgia"/>
                <a:ea typeface="Georgia"/>
                <a:cs typeface="Georgia"/>
                <a:sym typeface="Georgia"/>
              </a:rPr>
              <a:t>Bokeh: Interactive visualizations.</a:t>
            </a:r>
            <a:endParaRPr sz="1400" b="0" i="0" u="none" strike="noStrike" cap="none">
              <a:solidFill>
                <a:srgbClr val="24292E"/>
              </a:solidFill>
              <a:latin typeface="Georgia"/>
              <a:ea typeface="Georgia"/>
              <a:cs typeface="Georgia"/>
              <a:sym typeface="Georgia"/>
            </a:endParaRPr>
          </a:p>
          <a:p>
            <a:pPr marL="914400" marR="0" lvl="1" indent="-317500" algn="l" rtl="0">
              <a:lnSpc>
                <a:spcPct val="115000"/>
              </a:lnSpc>
              <a:spcBef>
                <a:spcPts val="0"/>
              </a:spcBef>
              <a:spcAft>
                <a:spcPts val="0"/>
              </a:spcAft>
              <a:buClr>
                <a:srgbClr val="24292E"/>
              </a:buClr>
              <a:buSzPts val="1400"/>
              <a:buFont typeface="Georgia"/>
              <a:buChar char="○"/>
            </a:pPr>
            <a:r>
              <a:rPr lang="en" sz="1400" b="0" i="0" u="none" strike="noStrike" cap="none">
                <a:solidFill>
                  <a:srgbClr val="24292E"/>
                </a:solidFill>
                <a:latin typeface="Georgia"/>
                <a:ea typeface="Georgia"/>
                <a:cs typeface="Georgia"/>
                <a:sym typeface="Georgia"/>
              </a:rPr>
              <a:t>Plotly: Interactive graphs.</a:t>
            </a:r>
            <a:endParaRPr sz="1400" b="0" i="0" u="none" strike="noStrike" cap="none">
              <a:solidFill>
                <a:srgbClr val="24292E"/>
              </a:solidFill>
              <a:latin typeface="Georgia"/>
              <a:ea typeface="Georgia"/>
              <a:cs typeface="Georgia"/>
              <a:sym typeface="Georgia"/>
            </a:endParaRPr>
          </a:p>
          <a:p>
            <a:pPr marL="914400" marR="0" lvl="1" indent="-317500" algn="l" rtl="0">
              <a:lnSpc>
                <a:spcPct val="115000"/>
              </a:lnSpc>
              <a:spcBef>
                <a:spcPts val="0"/>
              </a:spcBef>
              <a:spcAft>
                <a:spcPts val="0"/>
              </a:spcAft>
              <a:buClr>
                <a:srgbClr val="24292E"/>
              </a:buClr>
              <a:buSzPts val="1400"/>
              <a:buFont typeface="Georgia"/>
              <a:buChar char="○"/>
            </a:pPr>
            <a:r>
              <a:rPr lang="en" sz="1400">
                <a:solidFill>
                  <a:srgbClr val="24292E"/>
                </a:solidFill>
                <a:latin typeface="Georgia"/>
                <a:ea typeface="Georgia"/>
                <a:cs typeface="Georgia"/>
                <a:sym typeface="Georgia"/>
              </a:rPr>
              <a:t>g</a:t>
            </a:r>
            <a:r>
              <a:rPr lang="en" sz="1400" b="0" i="0" u="none" strike="noStrike" cap="none">
                <a:solidFill>
                  <a:srgbClr val="24292E"/>
                </a:solidFill>
                <a:latin typeface="Georgia"/>
                <a:ea typeface="Georgia"/>
                <a:cs typeface="Georgia"/>
                <a:sym typeface="Georgia"/>
              </a:rPr>
              <a:t>gplot: Popular “R” library for Python.</a:t>
            </a:r>
            <a:br>
              <a:rPr lang="en" sz="1400" b="0" i="0" u="none" strike="noStrike" cap="none">
                <a:solidFill>
                  <a:srgbClr val="24292E"/>
                </a:solidFill>
                <a:latin typeface="Georgia"/>
                <a:ea typeface="Georgia"/>
                <a:cs typeface="Georgia"/>
                <a:sym typeface="Georgia"/>
              </a:rPr>
            </a:br>
            <a:endParaRPr sz="1400" b="0" i="0" u="none" strike="noStrike" cap="none">
              <a:solidFill>
                <a:srgbClr val="24292E"/>
              </a:solidFill>
              <a:latin typeface="Georgia"/>
              <a:ea typeface="Georgia"/>
              <a:cs typeface="Georgia"/>
              <a:sym typeface="Georgia"/>
            </a:endParaRPr>
          </a:p>
          <a:p>
            <a:pPr marL="457200" marR="0" lvl="0" indent="-342900" algn="l" rtl="0">
              <a:lnSpc>
                <a:spcPct val="115000"/>
              </a:lnSpc>
              <a:spcBef>
                <a:spcPts val="0"/>
              </a:spcBef>
              <a:spcAft>
                <a:spcPts val="0"/>
              </a:spcAft>
              <a:buClr>
                <a:srgbClr val="24292E"/>
              </a:buClr>
              <a:buSzPts val="1800"/>
              <a:buFont typeface="Georgia"/>
              <a:buChar char="●"/>
            </a:pPr>
            <a:r>
              <a:rPr lang="en" sz="1800" b="1" i="0" u="none" strike="noStrike" cap="none">
                <a:solidFill>
                  <a:srgbClr val="24292E"/>
                </a:solidFill>
                <a:latin typeface="Georgia"/>
                <a:ea typeface="Georgia"/>
                <a:cs typeface="Georgia"/>
                <a:sym typeface="Georgia"/>
              </a:rPr>
              <a:t>SQL</a:t>
            </a:r>
            <a:endParaRPr sz="1800" b="1" i="0" u="none" strike="noStrike" cap="none">
              <a:solidFill>
                <a:srgbClr val="24292E"/>
              </a:solidFill>
              <a:latin typeface="Georgia"/>
              <a:ea typeface="Georgia"/>
              <a:cs typeface="Georgia"/>
              <a:sym typeface="Georgia"/>
            </a:endParaRPr>
          </a:p>
          <a:p>
            <a:pPr marL="914400" marR="0" lvl="1" indent="-317500" algn="l" rtl="0">
              <a:lnSpc>
                <a:spcPct val="115000"/>
              </a:lnSpc>
              <a:spcBef>
                <a:spcPts val="0"/>
              </a:spcBef>
              <a:spcAft>
                <a:spcPts val="0"/>
              </a:spcAft>
              <a:buClr>
                <a:srgbClr val="24292E"/>
              </a:buClr>
              <a:buSzPts val="1400"/>
              <a:buFont typeface="Georgia"/>
              <a:buChar char="○"/>
            </a:pPr>
            <a:r>
              <a:rPr lang="en" sz="1400" b="0" i="0" u="none" strike="noStrike" cap="none">
                <a:solidFill>
                  <a:srgbClr val="24292E"/>
                </a:solidFill>
                <a:latin typeface="Georgia"/>
                <a:ea typeface="Georgia"/>
                <a:cs typeface="Georgia"/>
                <a:sym typeface="Georgia"/>
              </a:rPr>
              <a:t>SQLite: Simple, stand-alone SQL editor.</a:t>
            </a:r>
            <a:endParaRPr sz="1400" b="0" i="0" u="none" strike="noStrike" cap="none">
              <a:solidFill>
                <a:srgbClr val="24292E"/>
              </a:solidFill>
              <a:latin typeface="Georgia"/>
              <a:ea typeface="Georgia"/>
              <a:cs typeface="Georgia"/>
              <a:sym typeface="Georgia"/>
            </a:endParaRPr>
          </a:p>
          <a:p>
            <a:pPr marL="914400" marR="0" lvl="1" indent="-317500" algn="l" rtl="0">
              <a:lnSpc>
                <a:spcPct val="115000"/>
              </a:lnSpc>
              <a:spcBef>
                <a:spcPts val="0"/>
              </a:spcBef>
              <a:spcAft>
                <a:spcPts val="0"/>
              </a:spcAft>
              <a:buClr>
                <a:srgbClr val="24292E"/>
              </a:buClr>
              <a:buSzPts val="1400"/>
              <a:buFont typeface="Georgia"/>
              <a:buChar char="○"/>
            </a:pPr>
            <a:r>
              <a:rPr lang="en" sz="1400" b="0" i="0" u="none" strike="noStrike" cap="none">
                <a:solidFill>
                  <a:srgbClr val="24292E"/>
                </a:solidFill>
                <a:latin typeface="Georgia"/>
                <a:ea typeface="Georgia"/>
                <a:cs typeface="Georgia"/>
                <a:sym typeface="Georgia"/>
              </a:rPr>
              <a:t>SQLAlchemy: SQL databases in Python.</a:t>
            </a:r>
            <a:endParaRPr sz="1400" b="0" i="0" u="none" strike="noStrike" cap="none">
              <a:solidFill>
                <a:srgbClr val="24292E"/>
              </a:solidFill>
              <a:latin typeface="Georgia"/>
              <a:ea typeface="Georgia"/>
              <a:cs typeface="Georgia"/>
              <a:sym typeface="Georgi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Google Shape;1579;p221"/>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WHAT IS PANDAS GOOD FOR?</a:t>
            </a:r>
            <a:endParaRPr sz="1000" b="0" i="0" u="none" strike="noStrike" cap="none">
              <a:solidFill>
                <a:srgbClr val="000000"/>
              </a:solidFill>
              <a:latin typeface="Arial"/>
              <a:ea typeface="Arial"/>
              <a:cs typeface="Arial"/>
              <a:sym typeface="Arial"/>
            </a:endParaRPr>
          </a:p>
        </p:txBody>
      </p:sp>
      <p:sp>
        <p:nvSpPr>
          <p:cNvPr id="1580" name="Google Shape;1580;p221"/>
          <p:cNvSpPr txBox="1">
            <a:spLocks noGrp="1"/>
          </p:cNvSpPr>
          <p:nvPr>
            <p:ph type="body" idx="1"/>
          </p:nvPr>
        </p:nvSpPr>
        <p:spPr>
          <a:xfrm>
            <a:off x="500825" y="840000"/>
            <a:ext cx="8196600" cy="3975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8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00"/>
              <a:buFont typeface="Arial"/>
              <a:buNone/>
            </a:pPr>
            <a:r>
              <a:rPr lang="en" sz="1800" b="0" i="0" u="none" strike="noStrike" cap="none">
                <a:solidFill>
                  <a:srgbClr val="24292E"/>
                </a:solidFill>
                <a:highlight>
                  <a:srgbClr val="FFFFFF"/>
                </a:highlight>
                <a:latin typeface="Georgia"/>
                <a:ea typeface="Georgia"/>
                <a:cs typeface="Georgia"/>
                <a:sym typeface="Georgia"/>
              </a:rPr>
              <a:t>Pandas is an open-source, BSD-licensed library providing high performance, easy-to-use data structures, and data analysis tools for Python.</a:t>
            </a:r>
            <a:br>
              <a:rPr lang="en" sz="1800" b="0" i="0" u="none" strike="noStrike" cap="none">
                <a:solidFill>
                  <a:srgbClr val="24292E"/>
                </a:solidFill>
                <a:highlight>
                  <a:srgbClr val="FFFFFF"/>
                </a:highlight>
                <a:latin typeface="Georgia"/>
                <a:ea typeface="Georgia"/>
                <a:cs typeface="Georgia"/>
                <a:sym typeface="Georgia"/>
              </a:rPr>
            </a:br>
            <a:endParaRPr sz="800" b="0" i="0" u="none" strike="noStrike" cap="none">
              <a:solidFill>
                <a:srgbClr val="24292E"/>
              </a:solidFill>
              <a:highlight>
                <a:srgbClr val="FFFFFF"/>
              </a:highlight>
              <a:latin typeface="Georgia"/>
              <a:ea typeface="Georgia"/>
              <a:cs typeface="Georgia"/>
              <a:sym typeface="Georgia"/>
            </a:endParaRPr>
          </a:p>
          <a:p>
            <a:pPr marL="0" marR="0" lvl="0" indent="0" algn="l" rtl="0">
              <a:lnSpc>
                <a:spcPct val="115000"/>
              </a:lnSpc>
              <a:spcBef>
                <a:spcPts val="1000"/>
              </a:spcBef>
              <a:spcAft>
                <a:spcPts val="0"/>
              </a:spcAft>
              <a:buClr>
                <a:srgbClr val="000000"/>
              </a:buClr>
              <a:buSzPts val="1000"/>
              <a:buFont typeface="Arial"/>
              <a:buNone/>
            </a:pPr>
            <a:r>
              <a:rPr lang="en" sz="1800" b="0" i="0" u="none" strike="noStrike" cap="none">
                <a:solidFill>
                  <a:srgbClr val="24292E"/>
                </a:solidFill>
                <a:highlight>
                  <a:srgbClr val="FFFFFF"/>
                </a:highlight>
                <a:latin typeface="Georgia"/>
                <a:ea typeface="Georgia"/>
                <a:cs typeface="Georgia"/>
                <a:sym typeface="Georgia"/>
              </a:rPr>
              <a:t>Pandas comes in handy when dealing with:</a:t>
            </a:r>
            <a:endParaRPr sz="1800" b="0" i="0" u="none" strike="noStrike" cap="none">
              <a:solidFill>
                <a:srgbClr val="24292E"/>
              </a:solidFill>
              <a:highlight>
                <a:srgbClr val="FFFFFF"/>
              </a:highlight>
              <a:latin typeface="Georgia"/>
              <a:ea typeface="Georgia"/>
              <a:cs typeface="Georgia"/>
              <a:sym typeface="Georgia"/>
            </a:endParaRPr>
          </a:p>
          <a:p>
            <a:pPr marL="457200" marR="0" lvl="0" indent="-317500" algn="l" rtl="0">
              <a:lnSpc>
                <a:spcPct val="100000"/>
              </a:lnSpc>
              <a:spcBef>
                <a:spcPts val="1200"/>
              </a:spcBef>
              <a:spcAft>
                <a:spcPts val="0"/>
              </a:spcAft>
              <a:buClr>
                <a:schemeClr val="dk1"/>
              </a:buClr>
              <a:buSzPts val="1400"/>
              <a:buFont typeface="Georgia"/>
              <a:buChar char="●"/>
            </a:pPr>
            <a:r>
              <a:rPr lang="en" sz="1400" b="1" i="0" u="none" strike="noStrike" cap="none">
                <a:solidFill>
                  <a:schemeClr val="dk1"/>
                </a:solidFill>
                <a:highlight>
                  <a:srgbClr val="FFFFFF"/>
                </a:highlight>
                <a:latin typeface="Georgia"/>
                <a:ea typeface="Georgia"/>
                <a:cs typeface="Georgia"/>
                <a:sym typeface="Georgia"/>
              </a:rPr>
              <a:t>Missing data</a:t>
            </a:r>
            <a:r>
              <a:rPr lang="en" sz="1400" b="0" i="0" u="none" strike="noStrike" cap="none">
                <a:solidFill>
                  <a:schemeClr val="dk1"/>
                </a:solidFill>
                <a:highlight>
                  <a:srgbClr val="FFFFFF"/>
                </a:highlight>
                <a:latin typeface="Georgia"/>
                <a:ea typeface="Georgia"/>
                <a:cs typeface="Georgia"/>
                <a:sym typeface="Georgia"/>
              </a:rPr>
              <a:t>: Pandas makes it easy to handle </a:t>
            </a:r>
            <a:r>
              <a:rPr lang="en" sz="1400" b="1" i="0" u="none" strike="noStrike" cap="none">
                <a:solidFill>
                  <a:schemeClr val="dk1"/>
                </a:solidFill>
                <a:highlight>
                  <a:srgbClr val="FFFFFF"/>
                </a:highlight>
                <a:latin typeface="Georgia"/>
                <a:ea typeface="Georgia"/>
                <a:cs typeface="Georgia"/>
                <a:sym typeface="Georgia"/>
              </a:rPr>
              <a:t>missing data</a:t>
            </a:r>
            <a:r>
              <a:rPr lang="en" sz="1400" b="0" i="0" u="none" strike="noStrike" cap="none">
                <a:solidFill>
                  <a:schemeClr val="dk1"/>
                </a:solidFill>
                <a:highlight>
                  <a:srgbClr val="FFFFFF"/>
                </a:highlight>
                <a:latin typeface="Georgia"/>
                <a:ea typeface="Georgia"/>
                <a:cs typeface="Georgia"/>
                <a:sym typeface="Georgia"/>
              </a:rPr>
              <a:t> (which is represented as NaN).</a:t>
            </a:r>
            <a:br>
              <a:rPr lang="en" sz="1400" b="0" i="0" u="none" strike="noStrike" cap="none">
                <a:solidFill>
                  <a:schemeClr val="dk1"/>
                </a:solidFill>
                <a:highlight>
                  <a:srgbClr val="FFFFFF"/>
                </a:highlight>
                <a:latin typeface="Georgia"/>
                <a:ea typeface="Georgia"/>
                <a:cs typeface="Georgia"/>
                <a:sym typeface="Georgia"/>
              </a:rPr>
            </a:br>
            <a:endParaRPr sz="1400" b="0" i="0" u="none" strike="noStrike" cap="none">
              <a:solidFill>
                <a:schemeClr val="dk1"/>
              </a:solidFill>
              <a:highlight>
                <a:srgbClr val="FFFFFF"/>
              </a:highlight>
              <a:latin typeface="Georgia"/>
              <a:ea typeface="Georgia"/>
              <a:cs typeface="Georgia"/>
              <a:sym typeface="Georgia"/>
            </a:endParaRPr>
          </a:p>
          <a:p>
            <a:pPr marL="457200" marR="0" lvl="0" indent="-317500" algn="l" rtl="0">
              <a:lnSpc>
                <a:spcPct val="100000"/>
              </a:lnSpc>
              <a:spcBef>
                <a:spcPts val="0"/>
              </a:spcBef>
              <a:spcAft>
                <a:spcPts val="0"/>
              </a:spcAft>
              <a:buClr>
                <a:schemeClr val="dk1"/>
              </a:buClr>
              <a:buSzPts val="1400"/>
              <a:buFont typeface="Georgia"/>
              <a:buChar char="●"/>
            </a:pPr>
            <a:r>
              <a:rPr lang="en" sz="1400" b="1" i="0" u="none" strike="noStrike" cap="none">
                <a:solidFill>
                  <a:schemeClr val="dk1"/>
                </a:solidFill>
                <a:highlight>
                  <a:srgbClr val="FFFFFF"/>
                </a:highlight>
                <a:latin typeface="Georgia"/>
                <a:ea typeface="Georgia"/>
                <a:cs typeface="Georgia"/>
                <a:sym typeface="Georgia"/>
              </a:rPr>
              <a:t>Size mutability</a:t>
            </a:r>
            <a:r>
              <a:rPr lang="en" sz="1400" b="0" i="0" u="none" strike="noStrike" cap="none">
                <a:solidFill>
                  <a:schemeClr val="dk1"/>
                </a:solidFill>
                <a:highlight>
                  <a:srgbClr val="FFFFFF"/>
                </a:highlight>
                <a:latin typeface="Georgia"/>
                <a:ea typeface="Georgia"/>
                <a:cs typeface="Georgia"/>
                <a:sym typeface="Georgia"/>
              </a:rPr>
              <a:t>: Columns can be </a:t>
            </a:r>
            <a:r>
              <a:rPr lang="en" sz="1400" b="1" i="0" u="none" strike="noStrike" cap="none">
                <a:solidFill>
                  <a:schemeClr val="dk1"/>
                </a:solidFill>
                <a:highlight>
                  <a:srgbClr val="FFFFFF"/>
                </a:highlight>
                <a:latin typeface="Georgia"/>
                <a:ea typeface="Georgia"/>
                <a:cs typeface="Georgia"/>
                <a:sym typeface="Georgia"/>
              </a:rPr>
              <a:t>inserted and deleted</a:t>
            </a:r>
            <a:r>
              <a:rPr lang="en" sz="1400" b="0" i="0" u="none" strike="noStrike" cap="none">
                <a:solidFill>
                  <a:schemeClr val="dk1"/>
                </a:solidFill>
                <a:highlight>
                  <a:srgbClr val="FFFFFF"/>
                </a:highlight>
                <a:latin typeface="Georgia"/>
                <a:ea typeface="Georgia"/>
                <a:cs typeface="Georgia"/>
                <a:sym typeface="Georgia"/>
              </a:rPr>
              <a:t> from the DataFrame and higher dimensional objects.</a:t>
            </a:r>
            <a:br>
              <a:rPr lang="en" sz="1400" b="0" i="0" u="none" strike="noStrike" cap="none">
                <a:solidFill>
                  <a:schemeClr val="dk1"/>
                </a:solidFill>
                <a:highlight>
                  <a:srgbClr val="FFFFFF"/>
                </a:highlight>
                <a:latin typeface="Georgia"/>
                <a:ea typeface="Georgia"/>
                <a:cs typeface="Georgia"/>
                <a:sym typeface="Georgia"/>
              </a:rPr>
            </a:br>
            <a:endParaRPr sz="1400" b="0" i="0" u="none" strike="noStrike" cap="none">
              <a:solidFill>
                <a:schemeClr val="dk1"/>
              </a:solidFill>
              <a:highlight>
                <a:srgbClr val="FFFFFF"/>
              </a:highlight>
              <a:latin typeface="Georgia"/>
              <a:ea typeface="Georgia"/>
              <a:cs typeface="Georgia"/>
              <a:sym typeface="Georgia"/>
            </a:endParaRPr>
          </a:p>
          <a:p>
            <a:pPr marL="457200" marR="0" lvl="0" indent="-317500" algn="l" rtl="0">
              <a:lnSpc>
                <a:spcPct val="100000"/>
              </a:lnSpc>
              <a:spcBef>
                <a:spcPts val="0"/>
              </a:spcBef>
              <a:spcAft>
                <a:spcPts val="0"/>
              </a:spcAft>
              <a:buClr>
                <a:schemeClr val="dk1"/>
              </a:buClr>
              <a:buSzPts val="1400"/>
              <a:buFont typeface="Georgia"/>
              <a:buChar char="●"/>
            </a:pPr>
            <a:r>
              <a:rPr lang="en" sz="1400" b="1" i="0" u="none" strike="noStrike" cap="none">
                <a:solidFill>
                  <a:schemeClr val="dk1"/>
                </a:solidFill>
                <a:highlight>
                  <a:srgbClr val="FFFFFF"/>
                </a:highlight>
                <a:latin typeface="Georgia"/>
                <a:ea typeface="Georgia"/>
                <a:cs typeface="Georgia"/>
                <a:sym typeface="Georgia"/>
              </a:rPr>
              <a:t>Data transformation</a:t>
            </a:r>
            <a:r>
              <a:rPr lang="en" sz="1400" b="0" i="0" u="none" strike="noStrike" cap="none">
                <a:solidFill>
                  <a:schemeClr val="dk1"/>
                </a:solidFill>
                <a:highlight>
                  <a:srgbClr val="FFFFFF"/>
                </a:highlight>
                <a:latin typeface="Georgia"/>
                <a:ea typeface="Georgia"/>
                <a:cs typeface="Georgia"/>
                <a:sym typeface="Georgia"/>
              </a:rPr>
              <a:t>: Pandas offers flexible </a:t>
            </a:r>
            <a:r>
              <a:rPr lang="en" sz="1400" b="1" i="0" u="none" strike="noStrike" cap="none">
                <a:solidFill>
                  <a:schemeClr val="dk1"/>
                </a:solidFill>
                <a:highlight>
                  <a:srgbClr val="FFFFFF"/>
                </a:highlight>
                <a:latin typeface="Georgia"/>
                <a:ea typeface="Georgia"/>
                <a:cs typeface="Georgia"/>
                <a:sym typeface="Georgia"/>
              </a:rPr>
              <a:t>GROUP BY</a:t>
            </a:r>
            <a:r>
              <a:rPr lang="en" sz="1400" b="0" i="0" u="none" strike="noStrike" cap="none">
                <a:solidFill>
                  <a:schemeClr val="dk1"/>
                </a:solidFill>
                <a:highlight>
                  <a:srgbClr val="FFFFFF"/>
                </a:highlight>
                <a:latin typeface="Georgia"/>
                <a:ea typeface="Georgia"/>
                <a:cs typeface="Georgia"/>
                <a:sym typeface="Georgia"/>
              </a:rPr>
              <a:t> functionality that allow you to perform split-apply-combine operations on data sets for aggregating and transforming your data.</a:t>
            </a:r>
            <a:endParaRPr sz="1400" b="0" i="0" u="none" strike="noStrike" cap="none">
              <a:solidFill>
                <a:schemeClr val="dk1"/>
              </a:solidFill>
              <a:highlight>
                <a:srgbClr val="FFFFFF"/>
              </a:highlight>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000"/>
              <a:buFont typeface="Arial"/>
              <a:buNone/>
            </a:pPr>
            <a:endParaRPr sz="1800" b="0" i="0" u="none" strike="noStrike" cap="none">
              <a:solidFill>
                <a:srgbClr val="24292E"/>
              </a:solidFill>
              <a:highlight>
                <a:srgbClr val="FFFFFF"/>
              </a:highlight>
              <a:latin typeface="Georgia"/>
              <a:ea typeface="Georgia"/>
              <a:cs typeface="Georgia"/>
              <a:sym typeface="Georgia"/>
            </a:endParaRPr>
          </a:p>
          <a:p>
            <a:pPr marL="0" marR="0" lvl="0" indent="0" algn="l" rtl="0">
              <a:lnSpc>
                <a:spcPct val="115000"/>
              </a:lnSpc>
              <a:spcBef>
                <a:spcPts val="1200"/>
              </a:spcBef>
              <a:spcAft>
                <a:spcPts val="0"/>
              </a:spcAft>
              <a:buClr>
                <a:srgbClr val="000000"/>
              </a:buClr>
              <a:buSzPts val="1000"/>
              <a:buFont typeface="Arial"/>
              <a:buNone/>
            </a:pPr>
            <a:endParaRPr sz="1800" b="0" i="0" u="none" strike="noStrike" cap="none">
              <a:solidFill>
                <a:srgbClr val="24292E"/>
              </a:solidFill>
              <a:highlight>
                <a:schemeClr val="lt1"/>
              </a:highlight>
              <a:latin typeface="Georgia"/>
              <a:ea typeface="Georgia"/>
              <a:cs typeface="Georgia"/>
              <a:sym typeface="Georgi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p222"/>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MORE FUN WITH PANDAS</a:t>
            </a:r>
            <a:endParaRPr sz="1000" b="0" i="0" u="none" strike="noStrike" cap="none">
              <a:solidFill>
                <a:srgbClr val="000000"/>
              </a:solidFill>
              <a:latin typeface="Arial"/>
              <a:ea typeface="Arial"/>
              <a:cs typeface="Arial"/>
              <a:sym typeface="Arial"/>
            </a:endParaRPr>
          </a:p>
        </p:txBody>
      </p:sp>
      <p:sp>
        <p:nvSpPr>
          <p:cNvPr id="1586" name="Google Shape;1586;p222"/>
          <p:cNvSpPr txBox="1">
            <a:spLocks noGrp="1"/>
          </p:cNvSpPr>
          <p:nvPr>
            <p:ph type="body" idx="1"/>
          </p:nvPr>
        </p:nvSpPr>
        <p:spPr>
          <a:xfrm>
            <a:off x="446550" y="1116300"/>
            <a:ext cx="8250900" cy="4027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600" b="0" i="0" u="none" strike="noStrike" cap="none">
                <a:solidFill>
                  <a:schemeClr val="dk1"/>
                </a:solidFill>
                <a:highlight>
                  <a:srgbClr val="FFFFFF"/>
                </a:highlight>
                <a:latin typeface="Georgia"/>
                <a:ea typeface="Georgia"/>
                <a:cs typeface="Georgia"/>
                <a:sym typeface="Georgia"/>
              </a:rPr>
              <a:t>Here are some other reasons Pandas is one of the most popular libraries for data analysis:</a:t>
            </a:r>
            <a:br>
              <a:rPr lang="en" sz="1600" b="0" i="0" u="none" strike="noStrike" cap="none">
                <a:solidFill>
                  <a:schemeClr val="dk1"/>
                </a:solidFill>
                <a:highlight>
                  <a:srgbClr val="FFFFFF"/>
                </a:highlight>
                <a:latin typeface="Georgia"/>
                <a:ea typeface="Georgia"/>
                <a:cs typeface="Georgia"/>
                <a:sym typeface="Georgia"/>
              </a:rPr>
            </a:br>
            <a:endParaRPr sz="1600" b="0" i="0" u="none" strike="noStrike" cap="none">
              <a:solidFill>
                <a:schemeClr val="dk1"/>
              </a:solidFill>
              <a:highlight>
                <a:srgbClr val="FFFFFF"/>
              </a:highlight>
              <a:latin typeface="Georgia"/>
              <a:ea typeface="Georgia"/>
              <a:cs typeface="Georgia"/>
              <a:sym typeface="Georgia"/>
            </a:endParaRPr>
          </a:p>
          <a:p>
            <a:pPr marL="457200" marR="0" lvl="0" indent="-330200" algn="l" rtl="0">
              <a:lnSpc>
                <a:spcPct val="100000"/>
              </a:lnSpc>
              <a:spcBef>
                <a:spcPts val="0"/>
              </a:spcBef>
              <a:spcAft>
                <a:spcPts val="0"/>
              </a:spcAft>
              <a:buClr>
                <a:schemeClr val="dk1"/>
              </a:buClr>
              <a:buSzPts val="1600"/>
              <a:buFont typeface="Georgia"/>
              <a:buChar char="●"/>
            </a:pPr>
            <a:r>
              <a:rPr lang="en" sz="1600" b="0" i="0" u="none" strike="noStrike" cap="none">
                <a:solidFill>
                  <a:schemeClr val="dk1"/>
                </a:solidFill>
                <a:highlight>
                  <a:srgbClr val="FFFFFF"/>
                </a:highlight>
                <a:latin typeface="Georgia"/>
                <a:ea typeface="Georgia"/>
                <a:cs typeface="Georgia"/>
                <a:sym typeface="Georgia"/>
              </a:rPr>
              <a:t>Fancy label-based </a:t>
            </a:r>
            <a:r>
              <a:rPr lang="en" sz="1600" b="1" i="0" u="none" strike="noStrike" cap="none">
                <a:solidFill>
                  <a:schemeClr val="dk1"/>
                </a:solidFill>
                <a:highlight>
                  <a:srgbClr val="FFFFFF"/>
                </a:highlight>
                <a:latin typeface="Georgia"/>
                <a:ea typeface="Georgia"/>
                <a:cs typeface="Georgia"/>
                <a:sym typeface="Georgia"/>
              </a:rPr>
              <a:t>slicing</a:t>
            </a:r>
            <a:r>
              <a:rPr lang="en" sz="1600" b="0" i="0" u="none" strike="noStrike" cap="none">
                <a:solidFill>
                  <a:schemeClr val="dk1"/>
                </a:solidFill>
                <a:highlight>
                  <a:srgbClr val="FFFFFF"/>
                </a:highlight>
                <a:latin typeface="Georgia"/>
                <a:ea typeface="Georgia"/>
                <a:cs typeface="Georgia"/>
                <a:sym typeface="Georgia"/>
              </a:rPr>
              <a:t>, </a:t>
            </a:r>
            <a:r>
              <a:rPr lang="en" sz="1600" b="1" i="0" u="none" strike="noStrike" cap="none">
                <a:solidFill>
                  <a:schemeClr val="dk1"/>
                </a:solidFill>
                <a:highlight>
                  <a:srgbClr val="FFFFFF"/>
                </a:highlight>
                <a:latin typeface="Georgia"/>
                <a:ea typeface="Georgia"/>
                <a:cs typeface="Georgia"/>
                <a:sym typeface="Georgia"/>
              </a:rPr>
              <a:t>indexing</a:t>
            </a:r>
            <a:r>
              <a:rPr lang="en" sz="1600" b="0" i="0" u="none" strike="noStrike" cap="none">
                <a:solidFill>
                  <a:schemeClr val="dk1"/>
                </a:solidFill>
                <a:highlight>
                  <a:srgbClr val="FFFFFF"/>
                </a:highlight>
                <a:latin typeface="Georgia"/>
                <a:ea typeface="Georgia"/>
                <a:cs typeface="Georgia"/>
                <a:sym typeface="Georgia"/>
              </a:rPr>
              <a:t>, and </a:t>
            </a:r>
            <a:r>
              <a:rPr lang="en" sz="1600" b="1" i="0" u="none" strike="noStrike" cap="none">
                <a:solidFill>
                  <a:schemeClr val="dk1"/>
                </a:solidFill>
                <a:highlight>
                  <a:srgbClr val="FFFFFF"/>
                </a:highlight>
                <a:latin typeface="Georgia"/>
                <a:ea typeface="Georgia"/>
                <a:cs typeface="Georgia"/>
                <a:sym typeface="Georgia"/>
              </a:rPr>
              <a:t>subsetting</a:t>
            </a:r>
            <a:r>
              <a:rPr lang="en" sz="1600" b="0" i="0" u="none" strike="noStrike" cap="none">
                <a:solidFill>
                  <a:schemeClr val="dk1"/>
                </a:solidFill>
                <a:highlight>
                  <a:srgbClr val="FFFFFF"/>
                </a:highlight>
                <a:latin typeface="Georgia"/>
                <a:ea typeface="Georgia"/>
                <a:cs typeface="Georgia"/>
                <a:sym typeface="Georgia"/>
              </a:rPr>
              <a:t> of large data sets.</a:t>
            </a:r>
            <a:endParaRPr sz="1600" b="0" i="0" u="none" strike="noStrike" cap="none">
              <a:solidFill>
                <a:schemeClr val="dk1"/>
              </a:solidFill>
              <a:highlight>
                <a:srgbClr val="FFFFFF"/>
              </a:highlight>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00"/>
              <a:buFont typeface="Arial"/>
              <a:buNone/>
            </a:pPr>
            <a:endParaRPr sz="1600" b="0" i="0" u="none" strike="noStrike" cap="none">
              <a:solidFill>
                <a:schemeClr val="dk1"/>
              </a:solidFill>
              <a:highlight>
                <a:srgbClr val="FFFFFF"/>
              </a:highlight>
              <a:latin typeface="Georgia"/>
              <a:ea typeface="Georgia"/>
              <a:cs typeface="Georgia"/>
              <a:sym typeface="Georgia"/>
            </a:endParaRPr>
          </a:p>
          <a:p>
            <a:pPr marL="457200" marR="0" lvl="0" indent="-330200" algn="l" rtl="0">
              <a:lnSpc>
                <a:spcPct val="100000"/>
              </a:lnSpc>
              <a:spcBef>
                <a:spcPts val="0"/>
              </a:spcBef>
              <a:spcAft>
                <a:spcPts val="0"/>
              </a:spcAft>
              <a:buClr>
                <a:schemeClr val="dk1"/>
              </a:buClr>
              <a:buSzPts val="1600"/>
              <a:buFont typeface="Georgia"/>
              <a:buChar char="●"/>
            </a:pPr>
            <a:r>
              <a:rPr lang="en" sz="1600" b="0" i="0" u="none" strike="noStrike" cap="none">
                <a:solidFill>
                  <a:schemeClr val="dk1"/>
                </a:solidFill>
                <a:highlight>
                  <a:srgbClr val="FFFFFF"/>
                </a:highlight>
                <a:latin typeface="Georgia"/>
                <a:ea typeface="Georgia"/>
                <a:cs typeface="Georgia"/>
                <a:sym typeface="Georgia"/>
              </a:rPr>
              <a:t>Intuitive </a:t>
            </a:r>
            <a:r>
              <a:rPr lang="en" sz="1600" b="1" i="0" u="none" strike="noStrike" cap="none">
                <a:solidFill>
                  <a:schemeClr val="dk1"/>
                </a:solidFill>
                <a:highlight>
                  <a:srgbClr val="FFFFFF"/>
                </a:highlight>
                <a:latin typeface="Georgia"/>
                <a:ea typeface="Georgia"/>
                <a:cs typeface="Georgia"/>
                <a:sym typeface="Georgia"/>
              </a:rPr>
              <a:t>merging</a:t>
            </a:r>
            <a:r>
              <a:rPr lang="en" sz="1600" b="0" i="0" u="none" strike="noStrike" cap="none">
                <a:solidFill>
                  <a:schemeClr val="dk1"/>
                </a:solidFill>
                <a:highlight>
                  <a:srgbClr val="FFFFFF"/>
                </a:highlight>
                <a:latin typeface="Georgia"/>
                <a:ea typeface="Georgia"/>
                <a:cs typeface="Georgia"/>
                <a:sym typeface="Georgia"/>
              </a:rPr>
              <a:t> and </a:t>
            </a:r>
            <a:r>
              <a:rPr lang="en" sz="1600" b="1" i="0" u="none" strike="noStrike" cap="none">
                <a:solidFill>
                  <a:schemeClr val="dk1"/>
                </a:solidFill>
                <a:highlight>
                  <a:srgbClr val="FFFFFF"/>
                </a:highlight>
                <a:latin typeface="Georgia"/>
                <a:ea typeface="Georgia"/>
                <a:cs typeface="Georgia"/>
                <a:sym typeface="Georgia"/>
              </a:rPr>
              <a:t>joining</a:t>
            </a:r>
            <a:r>
              <a:rPr lang="en" sz="1600" b="0" i="0" u="none" strike="noStrike" cap="none">
                <a:solidFill>
                  <a:schemeClr val="dk1"/>
                </a:solidFill>
                <a:highlight>
                  <a:srgbClr val="FFFFFF"/>
                </a:highlight>
                <a:latin typeface="Georgia"/>
                <a:ea typeface="Georgia"/>
                <a:cs typeface="Georgia"/>
                <a:sym typeface="Georgia"/>
              </a:rPr>
              <a:t> of data sets.</a:t>
            </a:r>
            <a:endParaRPr sz="1600" b="0" i="0" u="none" strike="noStrike" cap="none">
              <a:solidFill>
                <a:schemeClr val="dk1"/>
              </a:solidFill>
              <a:highlight>
                <a:srgbClr val="FFFFFF"/>
              </a:highlight>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00"/>
              <a:buFont typeface="Arial"/>
              <a:buNone/>
            </a:pPr>
            <a:endParaRPr sz="1600" b="0" i="0" u="none" strike="noStrike" cap="none">
              <a:solidFill>
                <a:schemeClr val="dk1"/>
              </a:solidFill>
              <a:highlight>
                <a:srgbClr val="FFFFFF"/>
              </a:highlight>
              <a:latin typeface="Georgia"/>
              <a:ea typeface="Georgia"/>
              <a:cs typeface="Georgia"/>
              <a:sym typeface="Georgia"/>
            </a:endParaRPr>
          </a:p>
          <a:p>
            <a:pPr marL="457200" marR="0" lvl="0" indent="-330200" algn="l" rtl="0">
              <a:lnSpc>
                <a:spcPct val="100000"/>
              </a:lnSpc>
              <a:spcBef>
                <a:spcPts val="0"/>
              </a:spcBef>
              <a:spcAft>
                <a:spcPts val="0"/>
              </a:spcAft>
              <a:buClr>
                <a:schemeClr val="dk1"/>
              </a:buClr>
              <a:buSzPts val="1600"/>
              <a:buFont typeface="Georgia"/>
              <a:buChar char="●"/>
            </a:pPr>
            <a:r>
              <a:rPr lang="en" sz="1600" b="0" i="0" u="none" strike="noStrike" cap="none">
                <a:solidFill>
                  <a:schemeClr val="dk1"/>
                </a:solidFill>
                <a:highlight>
                  <a:srgbClr val="FFFFFF"/>
                </a:highlight>
                <a:latin typeface="Georgia"/>
                <a:ea typeface="Georgia"/>
                <a:cs typeface="Georgia"/>
                <a:sym typeface="Georgia"/>
              </a:rPr>
              <a:t>Flexible </a:t>
            </a:r>
            <a:r>
              <a:rPr lang="en" sz="1600" b="1" i="0" u="none" strike="noStrike" cap="none">
                <a:solidFill>
                  <a:schemeClr val="dk1"/>
                </a:solidFill>
                <a:highlight>
                  <a:srgbClr val="FFFFFF"/>
                </a:highlight>
                <a:latin typeface="Georgia"/>
                <a:ea typeface="Georgia"/>
                <a:cs typeface="Georgia"/>
                <a:sym typeface="Georgia"/>
              </a:rPr>
              <a:t>reshaping</a:t>
            </a:r>
            <a:r>
              <a:rPr lang="en" sz="1600" b="0" i="0" u="none" strike="noStrike" cap="none">
                <a:solidFill>
                  <a:schemeClr val="dk1"/>
                </a:solidFill>
                <a:highlight>
                  <a:srgbClr val="FFFFFF"/>
                </a:highlight>
                <a:latin typeface="Georgia"/>
                <a:ea typeface="Georgia"/>
                <a:cs typeface="Georgia"/>
                <a:sym typeface="Georgia"/>
              </a:rPr>
              <a:t> and pivoting of data sets.</a:t>
            </a:r>
            <a:endParaRPr sz="1600" b="0" i="0" u="none" strike="noStrike" cap="none">
              <a:solidFill>
                <a:schemeClr val="dk1"/>
              </a:solidFill>
              <a:highlight>
                <a:srgbClr val="FFFFFF"/>
              </a:highlight>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00"/>
              <a:buFont typeface="Arial"/>
              <a:buNone/>
            </a:pPr>
            <a:endParaRPr sz="1600" b="1" i="0" u="none" strike="noStrike" cap="none">
              <a:solidFill>
                <a:schemeClr val="dk1"/>
              </a:solidFill>
              <a:highlight>
                <a:srgbClr val="FFFFFF"/>
              </a:highlight>
              <a:latin typeface="Georgia"/>
              <a:ea typeface="Georgia"/>
              <a:cs typeface="Georgia"/>
              <a:sym typeface="Georgia"/>
            </a:endParaRPr>
          </a:p>
          <a:p>
            <a:pPr marL="457200" marR="0" lvl="0" indent="-330200" algn="l" rtl="0">
              <a:lnSpc>
                <a:spcPct val="100000"/>
              </a:lnSpc>
              <a:spcBef>
                <a:spcPts val="0"/>
              </a:spcBef>
              <a:spcAft>
                <a:spcPts val="0"/>
              </a:spcAft>
              <a:buClr>
                <a:schemeClr val="dk1"/>
              </a:buClr>
              <a:buSzPts val="1600"/>
              <a:buFont typeface="Georgia"/>
              <a:buChar char="●"/>
            </a:pPr>
            <a:r>
              <a:rPr lang="en" sz="1600" b="1" i="0" u="none" strike="noStrike" cap="none">
                <a:solidFill>
                  <a:schemeClr val="dk1"/>
                </a:solidFill>
                <a:highlight>
                  <a:srgbClr val="FFFFFF"/>
                </a:highlight>
                <a:latin typeface="Georgia"/>
                <a:ea typeface="Georgia"/>
                <a:cs typeface="Georgia"/>
                <a:sym typeface="Georgia"/>
              </a:rPr>
              <a:t>Hierarchical</a:t>
            </a:r>
            <a:r>
              <a:rPr lang="en" sz="1600" b="0" i="0" u="none" strike="noStrike" cap="none">
                <a:solidFill>
                  <a:schemeClr val="dk1"/>
                </a:solidFill>
                <a:highlight>
                  <a:srgbClr val="FFFFFF"/>
                </a:highlight>
                <a:latin typeface="Georgia"/>
                <a:ea typeface="Georgia"/>
                <a:cs typeface="Georgia"/>
                <a:sym typeface="Georgia"/>
              </a:rPr>
              <a:t> labeling of axes (for instance, adding multiple labels per tick).</a:t>
            </a:r>
            <a:endParaRPr sz="1600" b="0" i="0" u="none" strike="noStrike" cap="none">
              <a:solidFill>
                <a:schemeClr val="dk1"/>
              </a:solidFill>
              <a:highlight>
                <a:srgbClr val="FFFFFF"/>
              </a:highlight>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00"/>
              <a:buFont typeface="Arial"/>
              <a:buNone/>
            </a:pPr>
            <a:endParaRPr sz="1600" b="0" i="0" u="none" strike="noStrike" cap="none">
              <a:solidFill>
                <a:schemeClr val="dk1"/>
              </a:solidFill>
              <a:highlight>
                <a:srgbClr val="FFFFFF"/>
              </a:highlight>
              <a:latin typeface="Georgia"/>
              <a:ea typeface="Georgia"/>
              <a:cs typeface="Georgia"/>
              <a:sym typeface="Georgia"/>
            </a:endParaRPr>
          </a:p>
          <a:p>
            <a:pPr marL="457200" marR="0" lvl="0" indent="-330200" algn="l" rtl="0">
              <a:lnSpc>
                <a:spcPct val="100000"/>
              </a:lnSpc>
              <a:spcBef>
                <a:spcPts val="0"/>
              </a:spcBef>
              <a:spcAft>
                <a:spcPts val="0"/>
              </a:spcAft>
              <a:buClr>
                <a:schemeClr val="dk1"/>
              </a:buClr>
              <a:buSzPts val="1600"/>
              <a:buFont typeface="Georgia"/>
              <a:buChar char="●"/>
            </a:pPr>
            <a:r>
              <a:rPr lang="en" sz="1600" b="0" i="0" u="none" strike="noStrike" cap="none">
                <a:solidFill>
                  <a:schemeClr val="dk1"/>
                </a:solidFill>
                <a:highlight>
                  <a:srgbClr val="FFFFFF"/>
                </a:highlight>
                <a:latin typeface="Georgia"/>
                <a:ea typeface="Georgia"/>
                <a:cs typeface="Georgia"/>
                <a:sym typeface="Georgia"/>
              </a:rPr>
              <a:t>Robust IO tools for loading data from </a:t>
            </a:r>
            <a:r>
              <a:rPr lang="en" sz="1600" b="1" i="0" u="none" strike="noStrike" cap="none">
                <a:solidFill>
                  <a:schemeClr val="dk1"/>
                </a:solidFill>
                <a:highlight>
                  <a:srgbClr val="FFFFFF"/>
                </a:highlight>
                <a:latin typeface="Georgia"/>
                <a:ea typeface="Georgia"/>
                <a:cs typeface="Georgia"/>
                <a:sym typeface="Georgia"/>
              </a:rPr>
              <a:t>flat files</a:t>
            </a:r>
            <a:r>
              <a:rPr lang="en" sz="1600" b="0" i="0" u="none" strike="noStrike" cap="none">
                <a:solidFill>
                  <a:schemeClr val="dk1"/>
                </a:solidFill>
                <a:highlight>
                  <a:srgbClr val="FFFFFF"/>
                </a:highlight>
                <a:latin typeface="Georgia"/>
                <a:ea typeface="Georgia"/>
                <a:cs typeface="Georgia"/>
                <a:sym typeface="Georgia"/>
              </a:rPr>
              <a:t> (CSV and delimited), Excel files, databases. Also allows saving/loading data from the ultrafast </a:t>
            </a:r>
            <a:r>
              <a:rPr lang="en" sz="1600" b="1" i="0" u="none" strike="noStrike" cap="none">
                <a:solidFill>
                  <a:schemeClr val="dk1"/>
                </a:solidFill>
                <a:highlight>
                  <a:srgbClr val="FFFFFF"/>
                </a:highlight>
                <a:latin typeface="Georgia"/>
                <a:ea typeface="Georgia"/>
                <a:cs typeface="Georgia"/>
                <a:sym typeface="Georgia"/>
              </a:rPr>
              <a:t>HDF5 format</a:t>
            </a:r>
            <a:r>
              <a:rPr lang="en" sz="1600" b="0" i="0" u="none" strike="noStrike" cap="none">
                <a:solidFill>
                  <a:schemeClr val="dk1"/>
                </a:solidFill>
                <a:highlight>
                  <a:srgbClr val="FFFFFF"/>
                </a:highlight>
                <a:latin typeface="Georgia"/>
                <a:ea typeface="Georgia"/>
                <a:cs typeface="Georgia"/>
                <a:sym typeface="Georgia"/>
              </a:rPr>
              <a:t>.</a:t>
            </a:r>
            <a:endParaRPr sz="1600" b="0" i="0" u="none" strike="noStrike" cap="none">
              <a:solidFill>
                <a:schemeClr val="dk1"/>
              </a:solidFill>
              <a:highlight>
                <a:srgbClr val="FFFFFF"/>
              </a:highlight>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00"/>
              <a:buFont typeface="Arial"/>
              <a:buNone/>
            </a:pPr>
            <a:endParaRPr sz="1600" b="1" i="0" u="none" strike="noStrike" cap="none">
              <a:solidFill>
                <a:schemeClr val="dk1"/>
              </a:solidFill>
              <a:highlight>
                <a:srgbClr val="FFFFFF"/>
              </a:highlight>
              <a:latin typeface="Georgia"/>
              <a:ea typeface="Georgia"/>
              <a:cs typeface="Georgia"/>
              <a:sym typeface="Georgia"/>
            </a:endParaRPr>
          </a:p>
          <a:p>
            <a:pPr marL="457200" marR="0" lvl="0" indent="-330200" algn="l" rtl="0">
              <a:lnSpc>
                <a:spcPct val="100000"/>
              </a:lnSpc>
              <a:spcBef>
                <a:spcPts val="0"/>
              </a:spcBef>
              <a:spcAft>
                <a:spcPts val="0"/>
              </a:spcAft>
              <a:buClr>
                <a:schemeClr val="dk1"/>
              </a:buClr>
              <a:buSzPts val="1600"/>
              <a:buFont typeface="Georgia"/>
              <a:buChar char="●"/>
            </a:pPr>
            <a:r>
              <a:rPr lang="en" sz="1600" b="1" i="0" u="none" strike="noStrike" cap="none">
                <a:solidFill>
                  <a:schemeClr val="dk1"/>
                </a:solidFill>
                <a:highlight>
                  <a:srgbClr val="FFFFFF"/>
                </a:highlight>
                <a:latin typeface="Georgia"/>
                <a:ea typeface="Georgia"/>
                <a:cs typeface="Georgia"/>
                <a:sym typeface="Georgia"/>
              </a:rPr>
              <a:t>Time series data</a:t>
            </a:r>
            <a:r>
              <a:rPr lang="en" sz="1600" b="0" i="0" u="none" strike="noStrike" cap="none">
                <a:solidFill>
                  <a:schemeClr val="dk1"/>
                </a:solidFill>
                <a:highlight>
                  <a:srgbClr val="FFFFFF"/>
                </a:highlight>
                <a:latin typeface="Georgia"/>
                <a:ea typeface="Georgia"/>
                <a:cs typeface="Georgia"/>
                <a:sym typeface="Georgia"/>
              </a:rPr>
              <a:t>: Date range generation and frequency conversion, moving window statistics, moving window linear regressions, date shifting and lagging, and more.</a:t>
            </a:r>
            <a:endParaRPr sz="1200" b="0" i="0" u="none" strike="noStrike" cap="none">
              <a:solidFill>
                <a:srgbClr val="24292E"/>
              </a:solidFill>
              <a:highlight>
                <a:schemeClr val="lt1"/>
              </a:highlight>
              <a:latin typeface="Georgia"/>
              <a:ea typeface="Georgia"/>
              <a:cs typeface="Georgia"/>
              <a:sym typeface="Georgi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223"/>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WORKING WITH DATAFRAMES</a:t>
            </a:r>
            <a:endParaRPr sz="1000" b="0" i="0" u="none" strike="noStrike" cap="none">
              <a:solidFill>
                <a:srgbClr val="000000"/>
              </a:solidFill>
              <a:latin typeface="Arial"/>
              <a:ea typeface="Arial"/>
              <a:cs typeface="Arial"/>
              <a:sym typeface="Arial"/>
            </a:endParaRPr>
          </a:p>
        </p:txBody>
      </p:sp>
      <p:sp>
        <p:nvSpPr>
          <p:cNvPr id="1592" name="Google Shape;1592;p223"/>
          <p:cNvSpPr txBox="1">
            <a:spLocks noGrp="1"/>
          </p:cNvSpPr>
          <p:nvPr>
            <p:ph type="body" idx="1"/>
          </p:nvPr>
        </p:nvSpPr>
        <p:spPr>
          <a:xfrm>
            <a:off x="446475" y="1095575"/>
            <a:ext cx="8326200" cy="3710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800" b="0" i="0" u="none" strike="noStrike" cap="none">
                <a:solidFill>
                  <a:srgbClr val="000000"/>
                </a:solidFill>
                <a:latin typeface="Georgia"/>
                <a:ea typeface="Georgia"/>
                <a:cs typeface="Georgia"/>
                <a:sym typeface="Georgia"/>
              </a:rPr>
              <a:t>One of the primary reasons Pandas is so popular is that it makes it easier for analysts to work with </a:t>
            </a:r>
            <a:r>
              <a:rPr lang="en" sz="1800" b="1" i="0" u="none" strike="noStrike" cap="none">
                <a:solidFill>
                  <a:srgbClr val="000000"/>
                </a:solidFill>
                <a:latin typeface="Georgia"/>
                <a:ea typeface="Georgia"/>
                <a:cs typeface="Georgia"/>
                <a:sym typeface="Georgia"/>
              </a:rPr>
              <a:t>dataframes</a:t>
            </a:r>
            <a:r>
              <a:rPr lang="en" sz="1800" b="0" i="0" u="none" strike="noStrike" cap="none">
                <a:solidFill>
                  <a:srgbClr val="000000"/>
                </a:solidFill>
                <a:latin typeface="Georgia"/>
                <a:ea typeface="Georgia"/>
                <a:cs typeface="Georgia"/>
                <a:sym typeface="Georgia"/>
              </a:rPr>
              <a:t>.</a:t>
            </a:r>
            <a:br>
              <a:rPr lang="en" sz="1800" b="0" i="0" u="none" strike="noStrike" cap="none">
                <a:solidFill>
                  <a:srgbClr val="000000"/>
                </a:solidFill>
                <a:latin typeface="Georgia"/>
                <a:ea typeface="Georgia"/>
                <a:cs typeface="Georgia"/>
                <a:sym typeface="Georgia"/>
              </a:rPr>
            </a:br>
            <a:endParaRPr sz="18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00"/>
              <a:buFont typeface="Arial"/>
              <a:buNone/>
            </a:pPr>
            <a:r>
              <a:rPr lang="en" sz="1800" b="0" i="0" u="none" strike="noStrike" cap="none">
                <a:solidFill>
                  <a:srgbClr val="000000"/>
                </a:solidFill>
                <a:highlight>
                  <a:srgbClr val="FFFFFF"/>
                </a:highlight>
                <a:latin typeface="Georgia"/>
                <a:ea typeface="Georgia"/>
                <a:cs typeface="Georgia"/>
                <a:sym typeface="Georgia"/>
              </a:rPr>
              <a:t>A dataframe is a</a:t>
            </a:r>
            <a:r>
              <a:rPr lang="en" sz="1800" b="1" i="0" u="none" strike="noStrike" cap="none">
                <a:solidFill>
                  <a:srgbClr val="000000"/>
                </a:solidFill>
                <a:highlight>
                  <a:srgbClr val="FFFFFF"/>
                </a:highlight>
                <a:latin typeface="Georgia"/>
                <a:ea typeface="Georgia"/>
                <a:cs typeface="Georgia"/>
                <a:sym typeface="Georgia"/>
              </a:rPr>
              <a:t> two-dimensional labeled data structure</a:t>
            </a:r>
            <a:r>
              <a:rPr lang="en" sz="1800" b="0" i="0" u="none" strike="noStrike" cap="none">
                <a:solidFill>
                  <a:srgbClr val="000000"/>
                </a:solidFill>
                <a:highlight>
                  <a:srgbClr val="FFFFFF"/>
                </a:highlight>
                <a:latin typeface="Georgia"/>
                <a:ea typeface="Georgia"/>
                <a:cs typeface="Georgia"/>
                <a:sym typeface="Georgia"/>
              </a:rPr>
              <a:t> with columns of potentially different types, like this:</a:t>
            </a:r>
            <a:endParaRPr sz="1800" b="0" i="0" u="none" strike="noStrike" cap="none">
              <a:solidFill>
                <a:srgbClr val="000000"/>
              </a:solidFill>
              <a:highlight>
                <a:srgbClr val="FFFFFF"/>
              </a:highlight>
              <a:latin typeface="Georgia"/>
              <a:ea typeface="Georgia"/>
              <a:cs typeface="Georgia"/>
              <a:sym typeface="Georgia"/>
            </a:endParaRPr>
          </a:p>
          <a:p>
            <a:pPr marL="0" marR="0" lvl="0" indent="0" algn="l" rtl="0">
              <a:lnSpc>
                <a:spcPct val="100000"/>
              </a:lnSpc>
              <a:spcBef>
                <a:spcPts val="1200"/>
              </a:spcBef>
              <a:spcAft>
                <a:spcPts val="0"/>
              </a:spcAft>
              <a:buClr>
                <a:srgbClr val="000000"/>
              </a:buClr>
              <a:buSzPts val="1000"/>
              <a:buFont typeface="Arial"/>
              <a:buNone/>
            </a:pPr>
            <a:r>
              <a:rPr lang="en" sz="1800" b="0" i="0" u="none" strike="noStrike" cap="none">
                <a:solidFill>
                  <a:srgbClr val="000000"/>
                </a:solidFill>
                <a:highlight>
                  <a:srgbClr val="FFFFFF"/>
                </a:highlight>
                <a:latin typeface="Georgia"/>
                <a:ea typeface="Georgia"/>
                <a:cs typeface="Georgia"/>
                <a:sym typeface="Georgia"/>
              </a:rPr>
              <a:t/>
            </a:r>
            <a:br>
              <a:rPr lang="en" sz="1800" b="0" i="0" u="none" strike="noStrike" cap="none">
                <a:solidFill>
                  <a:srgbClr val="000000"/>
                </a:solidFill>
                <a:highlight>
                  <a:srgbClr val="FFFFFF"/>
                </a:highlight>
                <a:latin typeface="Georgia"/>
                <a:ea typeface="Georgia"/>
                <a:cs typeface="Georgia"/>
                <a:sym typeface="Georgia"/>
              </a:rPr>
            </a:br>
            <a:endParaRPr sz="1800" b="0" i="0" u="none" strike="noStrike" cap="none">
              <a:solidFill>
                <a:srgbClr val="000000"/>
              </a:solidFill>
              <a:highlight>
                <a:srgbClr val="FFFFFF"/>
              </a:highlight>
              <a:latin typeface="Georgia"/>
              <a:ea typeface="Georgia"/>
              <a:cs typeface="Georgia"/>
              <a:sym typeface="Georgia"/>
            </a:endParaRPr>
          </a:p>
          <a:p>
            <a:pPr marL="0" marR="0" lvl="0" indent="0" algn="l" rtl="0">
              <a:lnSpc>
                <a:spcPct val="100000"/>
              </a:lnSpc>
              <a:spcBef>
                <a:spcPts val="1200"/>
              </a:spcBef>
              <a:spcAft>
                <a:spcPts val="0"/>
              </a:spcAft>
              <a:buClr>
                <a:srgbClr val="000000"/>
              </a:buClr>
              <a:buSzPts val="1000"/>
              <a:buFont typeface="Arial"/>
              <a:buNone/>
            </a:pPr>
            <a:endParaRPr sz="1800" b="0" i="0" u="none" strike="noStrike" cap="none">
              <a:solidFill>
                <a:srgbClr val="000000"/>
              </a:solidFill>
              <a:highlight>
                <a:srgbClr val="FFFFFF"/>
              </a:highlight>
              <a:latin typeface="Georgia"/>
              <a:ea typeface="Georgia"/>
              <a:cs typeface="Georgia"/>
              <a:sym typeface="Georgia"/>
            </a:endParaRPr>
          </a:p>
          <a:p>
            <a:pPr marL="0" marR="0" lvl="0" indent="0" algn="l" rtl="0">
              <a:lnSpc>
                <a:spcPct val="115000"/>
              </a:lnSpc>
              <a:spcBef>
                <a:spcPts val="1200"/>
              </a:spcBef>
              <a:spcAft>
                <a:spcPts val="0"/>
              </a:spcAft>
              <a:buClr>
                <a:srgbClr val="000000"/>
              </a:buClr>
              <a:buSzPts val="1000"/>
              <a:buFont typeface="Arial"/>
              <a:buNone/>
            </a:pPr>
            <a:endParaRPr sz="1800" b="0" i="0" u="none" strike="noStrike" cap="none">
              <a:solidFill>
                <a:srgbClr val="333333"/>
              </a:solidFill>
              <a:highlight>
                <a:srgbClr val="FFFFFF"/>
              </a:highlight>
              <a:latin typeface="Georgia"/>
              <a:ea typeface="Georgia"/>
              <a:cs typeface="Georgia"/>
              <a:sym typeface="Georgia"/>
            </a:endParaRPr>
          </a:p>
          <a:p>
            <a:pPr marL="0" marR="0" lvl="0" indent="0" algn="l" rtl="0">
              <a:lnSpc>
                <a:spcPct val="100000"/>
              </a:lnSpc>
              <a:spcBef>
                <a:spcPts val="1400"/>
              </a:spcBef>
              <a:spcAft>
                <a:spcPts val="0"/>
              </a:spcAft>
              <a:buClr>
                <a:srgbClr val="000000"/>
              </a:buClr>
              <a:buSzPts val="1000"/>
              <a:buFont typeface="Arial"/>
              <a:buNone/>
            </a:pPr>
            <a:endParaRPr sz="1800" b="0" i="0" u="none" strike="noStrike" cap="none">
              <a:solidFill>
                <a:srgbClr val="000000"/>
              </a:solidFill>
              <a:latin typeface="Georgia"/>
              <a:ea typeface="Georgia"/>
              <a:cs typeface="Georgia"/>
              <a:sym typeface="Georgia"/>
            </a:endParaRPr>
          </a:p>
        </p:txBody>
      </p:sp>
      <p:pic>
        <p:nvPicPr>
          <p:cNvPr id="1593" name="Google Shape;1593;p223" descr="Screen Shot 2017-10-17 at 11.34.54 AM.png"/>
          <p:cNvPicPr preferRelativeResize="0"/>
          <p:nvPr/>
        </p:nvPicPr>
        <p:blipFill rotWithShape="1">
          <a:blip r:embed="rId3">
            <a:alphaModFix/>
          </a:blip>
          <a:srcRect/>
          <a:stretch/>
        </p:blipFill>
        <p:spPr>
          <a:xfrm>
            <a:off x="330425" y="2726125"/>
            <a:ext cx="8483150" cy="1622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598" name="Google Shape;1598;p224"/>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WORKING WITH DATAFRAMES</a:t>
            </a:r>
            <a:endParaRPr sz="1000" b="0" i="0" u="none" strike="noStrike" cap="none">
              <a:solidFill>
                <a:srgbClr val="000000"/>
              </a:solidFill>
              <a:latin typeface="Arial"/>
              <a:ea typeface="Arial"/>
              <a:cs typeface="Arial"/>
              <a:sym typeface="Arial"/>
            </a:endParaRPr>
          </a:p>
        </p:txBody>
      </p:sp>
      <p:sp>
        <p:nvSpPr>
          <p:cNvPr id="1599" name="Google Shape;1599;p224"/>
          <p:cNvSpPr txBox="1">
            <a:spLocks noGrp="1"/>
          </p:cNvSpPr>
          <p:nvPr>
            <p:ph type="body" idx="1"/>
          </p:nvPr>
        </p:nvSpPr>
        <p:spPr>
          <a:xfrm>
            <a:off x="527875" y="998425"/>
            <a:ext cx="8244900" cy="3753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800" b="0" i="0" u="none" strike="noStrike" cap="none">
                <a:solidFill>
                  <a:srgbClr val="24292E"/>
                </a:solidFill>
                <a:highlight>
                  <a:srgbClr val="FFFFFF"/>
                </a:highlight>
                <a:latin typeface="Georgia"/>
                <a:ea typeface="Georgia"/>
                <a:cs typeface="Georgia"/>
                <a:sym typeface="Georgia"/>
              </a:rPr>
              <a:t>Dataframes are generally represented in a "tabular" format:</a:t>
            </a:r>
            <a:br>
              <a:rPr lang="en" sz="1800" b="0" i="0" u="none" strike="noStrike" cap="none">
                <a:solidFill>
                  <a:srgbClr val="24292E"/>
                </a:solidFill>
                <a:highlight>
                  <a:srgbClr val="FFFFFF"/>
                </a:highlight>
                <a:latin typeface="Georgia"/>
                <a:ea typeface="Georgia"/>
                <a:cs typeface="Georgia"/>
                <a:sym typeface="Georgia"/>
              </a:rPr>
            </a:br>
            <a:endParaRPr sz="1800" b="0" i="0" u="none" strike="noStrike" cap="none">
              <a:solidFill>
                <a:srgbClr val="24292E"/>
              </a:solidFill>
              <a:highlight>
                <a:srgbClr val="FFFFFF"/>
              </a:highlight>
              <a:latin typeface="Georgia"/>
              <a:ea typeface="Georgia"/>
              <a:cs typeface="Georgia"/>
              <a:sym typeface="Georgia"/>
            </a:endParaRPr>
          </a:p>
          <a:p>
            <a:pPr marL="457200" marR="0" lvl="0" indent="-342900" algn="l" rtl="0">
              <a:lnSpc>
                <a:spcPct val="100000"/>
              </a:lnSpc>
              <a:spcBef>
                <a:spcPts val="1000"/>
              </a:spcBef>
              <a:spcAft>
                <a:spcPts val="0"/>
              </a:spcAft>
              <a:buClr>
                <a:srgbClr val="24292E"/>
              </a:buClr>
              <a:buSzPts val="1800"/>
              <a:buFont typeface="Georgia"/>
              <a:buChar char="●"/>
            </a:pPr>
            <a:r>
              <a:rPr lang="en" sz="1800" b="0" i="0" u="none" strike="noStrike" cap="none">
                <a:solidFill>
                  <a:srgbClr val="24292E"/>
                </a:solidFill>
                <a:highlight>
                  <a:srgbClr val="FFFFFF"/>
                </a:highlight>
                <a:latin typeface="Georgia"/>
                <a:ea typeface="Georgia"/>
                <a:cs typeface="Georgia"/>
                <a:sym typeface="Georgia"/>
              </a:rPr>
              <a:t> </a:t>
            </a:r>
            <a:r>
              <a:rPr lang="en" sz="1800" b="1" i="0" u="none" strike="noStrike" cap="none">
                <a:solidFill>
                  <a:srgbClr val="24292E"/>
                </a:solidFill>
                <a:highlight>
                  <a:srgbClr val="FFFFFF"/>
                </a:highlight>
                <a:latin typeface="Georgia"/>
                <a:ea typeface="Georgia"/>
                <a:cs typeface="Georgia"/>
                <a:sym typeface="Georgia"/>
              </a:rPr>
              <a:t>Rows</a:t>
            </a:r>
            <a:r>
              <a:rPr lang="en" sz="1800" b="0" i="0" u="none" strike="noStrike" cap="none">
                <a:solidFill>
                  <a:srgbClr val="24292E"/>
                </a:solidFill>
                <a:highlight>
                  <a:srgbClr val="FFFFFF"/>
                </a:highlight>
                <a:latin typeface="Georgia"/>
                <a:ea typeface="Georgia"/>
                <a:cs typeface="Georgia"/>
                <a:sym typeface="Georgia"/>
              </a:rPr>
              <a:t>: A data structure representing cases.</a:t>
            </a:r>
            <a:endParaRPr sz="1800" b="0" i="0" u="none" strike="noStrike" cap="none">
              <a:solidFill>
                <a:srgbClr val="24292E"/>
              </a:solidFill>
              <a:highlight>
                <a:srgbClr val="FFFFFF"/>
              </a:highlight>
              <a:latin typeface="Georgia"/>
              <a:ea typeface="Georgia"/>
              <a:cs typeface="Georgia"/>
              <a:sym typeface="Georgia"/>
            </a:endParaRPr>
          </a:p>
          <a:p>
            <a:pPr marL="457200" marR="0" lvl="0" indent="-342900" algn="l" rtl="0">
              <a:lnSpc>
                <a:spcPct val="100000"/>
              </a:lnSpc>
              <a:spcBef>
                <a:spcPts val="0"/>
              </a:spcBef>
              <a:spcAft>
                <a:spcPts val="0"/>
              </a:spcAft>
              <a:buClr>
                <a:srgbClr val="000000"/>
              </a:buClr>
              <a:buSzPts val="1800"/>
              <a:buFont typeface="Georgia"/>
              <a:buChar char="●"/>
            </a:pPr>
            <a:r>
              <a:rPr lang="en" sz="1800" b="0" i="0" u="none" strike="noStrike" cap="none">
                <a:solidFill>
                  <a:srgbClr val="24292E"/>
                </a:solidFill>
                <a:highlight>
                  <a:srgbClr val="FFFFFF"/>
                </a:highlight>
                <a:latin typeface="Georgia"/>
                <a:ea typeface="Georgia"/>
                <a:cs typeface="Georgia"/>
                <a:sym typeface="Georgia"/>
              </a:rPr>
              <a:t> </a:t>
            </a:r>
            <a:r>
              <a:rPr lang="en" sz="1800" b="1" i="0" u="none" strike="noStrike" cap="none">
                <a:solidFill>
                  <a:srgbClr val="24292E"/>
                </a:solidFill>
                <a:highlight>
                  <a:srgbClr val="FFFFFF"/>
                </a:highlight>
                <a:latin typeface="Georgia"/>
                <a:ea typeface="Georgia"/>
                <a:cs typeface="Georgia"/>
                <a:sym typeface="Georgia"/>
              </a:rPr>
              <a:t>Columns</a:t>
            </a:r>
            <a:r>
              <a:rPr lang="en" sz="1800" b="0" i="0" u="none" strike="noStrike" cap="none">
                <a:solidFill>
                  <a:srgbClr val="24292E"/>
                </a:solidFill>
                <a:highlight>
                  <a:srgbClr val="FFFFFF"/>
                </a:highlight>
                <a:latin typeface="Georgia"/>
                <a:ea typeface="Georgia"/>
                <a:cs typeface="Georgia"/>
                <a:sym typeface="Georgia"/>
              </a:rPr>
              <a:t>: Observations or measurements.</a:t>
            </a:r>
            <a:r>
              <a:rPr lang="en" sz="1800" b="0" i="0" u="none" strike="noStrike" cap="none">
                <a:solidFill>
                  <a:srgbClr val="000000"/>
                </a:solidFill>
                <a:highlight>
                  <a:srgbClr val="FFFFFF"/>
                </a:highlight>
                <a:latin typeface="Georgia"/>
                <a:ea typeface="Georgia"/>
                <a:cs typeface="Georgia"/>
                <a:sym typeface="Georgia"/>
              </a:rPr>
              <a:t> </a:t>
            </a:r>
            <a:br>
              <a:rPr lang="en" sz="1800" b="0" i="0" u="none" strike="noStrike" cap="none">
                <a:solidFill>
                  <a:srgbClr val="000000"/>
                </a:solidFill>
                <a:highlight>
                  <a:srgbClr val="FFFFFF"/>
                </a:highlight>
                <a:latin typeface="Georgia"/>
                <a:ea typeface="Georgia"/>
                <a:cs typeface="Georgia"/>
                <a:sym typeface="Georgia"/>
              </a:rPr>
            </a:br>
            <a:endParaRPr sz="1800" b="0" i="0" u="none" strike="noStrike" cap="none">
              <a:solidFill>
                <a:srgbClr val="000000"/>
              </a:solidFill>
              <a:highlight>
                <a:srgbClr val="FFFFFF"/>
              </a:highlight>
              <a:latin typeface="Georgia"/>
              <a:ea typeface="Georgia"/>
              <a:cs typeface="Georgia"/>
              <a:sym typeface="Georgia"/>
            </a:endParaRPr>
          </a:p>
          <a:p>
            <a:pPr marL="0" marR="0" lvl="0" indent="0" algn="l" rtl="0">
              <a:lnSpc>
                <a:spcPct val="100000"/>
              </a:lnSpc>
              <a:spcBef>
                <a:spcPts val="1200"/>
              </a:spcBef>
              <a:spcAft>
                <a:spcPts val="0"/>
              </a:spcAft>
              <a:buClr>
                <a:srgbClr val="000000"/>
              </a:buClr>
              <a:buSzPts val="1000"/>
              <a:buFont typeface="Arial"/>
              <a:buNone/>
            </a:pPr>
            <a:r>
              <a:rPr lang="en" sz="1800" b="0" i="0" u="none" strike="noStrike" cap="none">
                <a:solidFill>
                  <a:schemeClr val="dk1"/>
                </a:solidFill>
                <a:highlight>
                  <a:schemeClr val="lt1"/>
                </a:highlight>
                <a:latin typeface="Georgia"/>
                <a:ea typeface="Georgia"/>
                <a:cs typeface="Georgia"/>
                <a:sym typeface="Georgia"/>
              </a:rPr>
              <a:t>In other words, you can think of a dataframe like any other spreadsheet, SQL table, or a dictionary of series objects. </a:t>
            </a:r>
            <a:endParaRPr sz="1800" b="0" i="0" u="none" strike="noStrike" cap="none">
              <a:solidFill>
                <a:schemeClr val="dk1"/>
              </a:solidFill>
              <a:highlight>
                <a:schemeClr val="lt1"/>
              </a:highlight>
              <a:latin typeface="Georgia"/>
              <a:ea typeface="Georgia"/>
              <a:cs typeface="Georgia"/>
              <a:sym typeface="Georgia"/>
            </a:endParaRPr>
          </a:p>
          <a:p>
            <a:pPr marL="0" marR="0" lvl="0" indent="0" algn="l" rtl="0">
              <a:lnSpc>
                <a:spcPct val="100000"/>
              </a:lnSpc>
              <a:spcBef>
                <a:spcPts val="1200"/>
              </a:spcBef>
              <a:spcAft>
                <a:spcPts val="0"/>
              </a:spcAft>
              <a:buClr>
                <a:srgbClr val="000000"/>
              </a:buClr>
              <a:buSzPts val="1000"/>
              <a:buFont typeface="Arial"/>
              <a:buNone/>
            </a:pPr>
            <a:r>
              <a:rPr lang="en" sz="1800" b="0" i="0" u="none" strike="noStrike" cap="none">
                <a:solidFill>
                  <a:schemeClr val="dk1"/>
                </a:solidFill>
                <a:highlight>
                  <a:schemeClr val="lt1"/>
                </a:highlight>
                <a:latin typeface="Georgia"/>
                <a:ea typeface="Georgia"/>
                <a:cs typeface="Georgia"/>
                <a:sym typeface="Georgia"/>
              </a:rPr>
              <a:t>Working in dataframes simplifies the process of analyzing your data.</a:t>
            </a:r>
            <a:endParaRPr sz="1800" b="0" i="0" u="none" strike="noStrike" cap="none">
              <a:solidFill>
                <a:schemeClr val="dk1"/>
              </a:solidFill>
              <a:highlight>
                <a:schemeClr val="lt1"/>
              </a:highlight>
              <a:latin typeface="Georgia"/>
              <a:ea typeface="Georgia"/>
              <a:cs typeface="Georgia"/>
              <a:sym typeface="Georgia"/>
            </a:endParaRPr>
          </a:p>
          <a:p>
            <a:pPr marL="0" marR="0" lvl="0" indent="0" algn="l" rtl="0">
              <a:lnSpc>
                <a:spcPct val="100000"/>
              </a:lnSpc>
              <a:spcBef>
                <a:spcPts val="1200"/>
              </a:spcBef>
              <a:spcAft>
                <a:spcPts val="0"/>
              </a:spcAft>
              <a:buClr>
                <a:srgbClr val="000000"/>
              </a:buClr>
              <a:buSzPts val="1000"/>
              <a:buFont typeface="Arial"/>
              <a:buNone/>
            </a:pPr>
            <a:endParaRPr sz="1800" b="0" i="0" u="none" strike="noStrike" cap="none">
              <a:solidFill>
                <a:schemeClr val="dk1"/>
              </a:solidFill>
              <a:highlight>
                <a:schemeClr val="lt1"/>
              </a:highlight>
              <a:latin typeface="Georgia"/>
              <a:ea typeface="Georgia"/>
              <a:cs typeface="Georgia"/>
              <a:sym typeface="Georgia"/>
            </a:endParaRPr>
          </a:p>
          <a:p>
            <a:pPr marL="0" marR="0" lvl="0" indent="0" algn="l" rtl="0">
              <a:lnSpc>
                <a:spcPct val="100000"/>
              </a:lnSpc>
              <a:spcBef>
                <a:spcPts val="1200"/>
              </a:spcBef>
              <a:spcAft>
                <a:spcPts val="0"/>
              </a:spcAft>
              <a:buClr>
                <a:srgbClr val="000000"/>
              </a:buClr>
              <a:buSzPts val="1000"/>
              <a:buFont typeface="Arial"/>
              <a:buNone/>
            </a:pPr>
            <a:endParaRPr sz="1800" b="0" i="0" u="none" strike="noStrike" cap="none">
              <a:solidFill>
                <a:srgbClr val="000000"/>
              </a:solidFill>
              <a:highlight>
                <a:srgbClr val="FFFFFF"/>
              </a:highlight>
              <a:latin typeface="Georgia"/>
              <a:ea typeface="Georgia"/>
              <a:cs typeface="Georgia"/>
              <a:sym typeface="Georgia"/>
            </a:endParaRPr>
          </a:p>
          <a:p>
            <a:pPr marL="0" marR="0" lvl="0" indent="0" algn="l" rtl="0">
              <a:lnSpc>
                <a:spcPct val="115000"/>
              </a:lnSpc>
              <a:spcBef>
                <a:spcPts val="1200"/>
              </a:spcBef>
              <a:spcAft>
                <a:spcPts val="0"/>
              </a:spcAft>
              <a:buClr>
                <a:srgbClr val="000000"/>
              </a:buClr>
              <a:buSzPts val="1000"/>
              <a:buFont typeface="Arial"/>
              <a:buNone/>
            </a:pPr>
            <a:endParaRPr sz="2000" b="0" i="0" u="none" strike="noStrike" cap="none">
              <a:solidFill>
                <a:srgbClr val="333333"/>
              </a:solidFill>
              <a:highlight>
                <a:srgbClr val="FFFFFF"/>
              </a:highlight>
              <a:latin typeface="Georgia"/>
              <a:ea typeface="Georgia"/>
              <a:cs typeface="Georgia"/>
              <a:sym typeface="Georgia"/>
            </a:endParaRPr>
          </a:p>
          <a:p>
            <a:pPr marL="0" marR="0" lvl="0" indent="0" algn="l" rtl="0">
              <a:lnSpc>
                <a:spcPct val="100000"/>
              </a:lnSpc>
              <a:spcBef>
                <a:spcPts val="1400"/>
              </a:spcBef>
              <a:spcAft>
                <a:spcPts val="0"/>
              </a:spcAft>
              <a:buClr>
                <a:srgbClr val="000000"/>
              </a:buClr>
              <a:buSzPts val="1000"/>
              <a:buFont typeface="Arial"/>
              <a:buNone/>
            </a:pPr>
            <a:endParaRPr sz="2000" b="0" i="0" u="none" strike="noStrike" cap="none">
              <a:solidFill>
                <a:srgbClr val="000000"/>
              </a:solidFill>
              <a:latin typeface="Georgia"/>
              <a:ea typeface="Georgia"/>
              <a:cs typeface="Georgia"/>
              <a:sym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sp>
        <p:nvSpPr>
          <p:cNvPr id="1604" name="Google Shape;1604;p225"/>
          <p:cNvSpPr/>
          <p:nvPr/>
        </p:nvSpPr>
        <p:spPr>
          <a:xfrm>
            <a:off x="446473" y="518825"/>
            <a:ext cx="67989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WHAT CAN YOU DO WITH DATAFRAMES?</a:t>
            </a:r>
            <a:endParaRPr sz="1000" b="0" i="0" u="none" strike="noStrike" cap="none">
              <a:solidFill>
                <a:srgbClr val="000000"/>
              </a:solidFill>
              <a:latin typeface="Arial"/>
              <a:ea typeface="Arial"/>
              <a:cs typeface="Arial"/>
              <a:sym typeface="Arial"/>
            </a:endParaRPr>
          </a:p>
        </p:txBody>
      </p:sp>
      <p:sp>
        <p:nvSpPr>
          <p:cNvPr id="1605" name="Google Shape;1605;p225"/>
          <p:cNvSpPr txBox="1">
            <a:spLocks noGrp="1"/>
          </p:cNvSpPr>
          <p:nvPr>
            <p:ph type="body" idx="1"/>
          </p:nvPr>
        </p:nvSpPr>
        <p:spPr>
          <a:xfrm>
            <a:off x="544075" y="1014150"/>
            <a:ext cx="8401200" cy="37104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1000"/>
              <a:buFont typeface="Arial"/>
              <a:buNone/>
            </a:pPr>
            <a:r>
              <a:rPr lang="en" sz="1800" b="0" i="0" u="none" strike="noStrike" cap="none">
                <a:solidFill>
                  <a:srgbClr val="24292E"/>
                </a:solidFill>
                <a:highlight>
                  <a:srgbClr val="FFFFFF"/>
                </a:highlight>
                <a:latin typeface="Georgia"/>
                <a:ea typeface="Georgia"/>
                <a:cs typeface="Georgia"/>
                <a:sym typeface="Georgia"/>
              </a:rPr>
              <a:t>So how would you use dataframes in your day to day workflow? You might use them to:</a:t>
            </a:r>
            <a:br>
              <a:rPr lang="en" sz="1800" b="0" i="0" u="none" strike="noStrike" cap="none">
                <a:solidFill>
                  <a:srgbClr val="24292E"/>
                </a:solidFill>
                <a:highlight>
                  <a:srgbClr val="FFFFFF"/>
                </a:highlight>
                <a:latin typeface="Georgia"/>
                <a:ea typeface="Georgia"/>
                <a:cs typeface="Georgia"/>
                <a:sym typeface="Georgia"/>
              </a:rPr>
            </a:br>
            <a:endParaRPr sz="1800" b="0" i="0" u="none" strike="noStrike" cap="none">
              <a:solidFill>
                <a:srgbClr val="24292E"/>
              </a:solidFill>
              <a:highlight>
                <a:srgbClr val="FFFFFF"/>
              </a:highlight>
              <a:latin typeface="Georgia"/>
              <a:ea typeface="Georgia"/>
              <a:cs typeface="Georgia"/>
              <a:sym typeface="Georgia"/>
            </a:endParaRPr>
          </a:p>
          <a:p>
            <a:pPr marL="457200" marR="0" lvl="0" indent="-330200" algn="l" rtl="0">
              <a:lnSpc>
                <a:spcPct val="115000"/>
              </a:lnSpc>
              <a:spcBef>
                <a:spcPts val="1000"/>
              </a:spcBef>
              <a:spcAft>
                <a:spcPts val="0"/>
              </a:spcAft>
              <a:buClr>
                <a:srgbClr val="24292E"/>
              </a:buClr>
              <a:buSzPts val="1600"/>
              <a:buFont typeface="Georgia"/>
              <a:buAutoNum type="arabicPeriod"/>
            </a:pPr>
            <a:r>
              <a:rPr lang="en" sz="1600" b="0" i="0" u="none" strike="noStrike" cap="none">
                <a:solidFill>
                  <a:srgbClr val="24292E"/>
                </a:solidFill>
                <a:highlight>
                  <a:srgbClr val="FFFFFF"/>
                </a:highlight>
                <a:latin typeface="Georgia"/>
                <a:ea typeface="Georgia"/>
                <a:cs typeface="Georgia"/>
                <a:sym typeface="Georgia"/>
              </a:rPr>
              <a:t>Clean your data.</a:t>
            </a:r>
            <a:br>
              <a:rPr lang="en" sz="1600" b="0" i="0" u="none" strike="noStrike" cap="none">
                <a:solidFill>
                  <a:srgbClr val="24292E"/>
                </a:solidFill>
                <a:highlight>
                  <a:srgbClr val="FFFFFF"/>
                </a:highlight>
                <a:latin typeface="Georgia"/>
                <a:ea typeface="Georgia"/>
                <a:cs typeface="Georgia"/>
                <a:sym typeface="Georgia"/>
              </a:rPr>
            </a:br>
            <a:endParaRPr sz="1600" b="0" i="0" u="none" strike="noStrike" cap="none">
              <a:solidFill>
                <a:srgbClr val="24292E"/>
              </a:solidFill>
              <a:highlight>
                <a:srgbClr val="FFFFFF"/>
              </a:highlight>
              <a:latin typeface="Georgia"/>
              <a:ea typeface="Georgia"/>
              <a:cs typeface="Georgia"/>
              <a:sym typeface="Georgia"/>
            </a:endParaRPr>
          </a:p>
          <a:p>
            <a:pPr marL="457200" marR="0" lvl="0" indent="-330200" algn="l" rtl="0">
              <a:lnSpc>
                <a:spcPct val="115000"/>
              </a:lnSpc>
              <a:spcBef>
                <a:spcPts val="0"/>
              </a:spcBef>
              <a:spcAft>
                <a:spcPts val="0"/>
              </a:spcAft>
              <a:buClr>
                <a:srgbClr val="24292E"/>
              </a:buClr>
              <a:buSzPts val="1600"/>
              <a:buFont typeface="Georgia"/>
              <a:buAutoNum type="arabicPeriod"/>
            </a:pPr>
            <a:r>
              <a:rPr lang="en" sz="1600" b="0" i="0" u="none" strike="noStrike" cap="none">
                <a:solidFill>
                  <a:srgbClr val="24292E"/>
                </a:solidFill>
                <a:highlight>
                  <a:srgbClr val="FFFFFF"/>
                </a:highlight>
                <a:latin typeface="Georgia"/>
                <a:ea typeface="Georgia"/>
                <a:cs typeface="Georgia"/>
                <a:sym typeface="Georgia"/>
              </a:rPr>
              <a:t>Calculate summary statistics.</a:t>
            </a:r>
            <a:br>
              <a:rPr lang="en" sz="1600" b="0" i="0" u="none" strike="noStrike" cap="none">
                <a:solidFill>
                  <a:srgbClr val="24292E"/>
                </a:solidFill>
                <a:highlight>
                  <a:srgbClr val="FFFFFF"/>
                </a:highlight>
                <a:latin typeface="Georgia"/>
                <a:ea typeface="Georgia"/>
                <a:cs typeface="Georgia"/>
                <a:sym typeface="Georgia"/>
              </a:rPr>
            </a:br>
            <a:endParaRPr sz="1600" b="0" i="0" u="none" strike="noStrike" cap="none">
              <a:solidFill>
                <a:srgbClr val="24292E"/>
              </a:solidFill>
              <a:highlight>
                <a:srgbClr val="FFFFFF"/>
              </a:highlight>
              <a:latin typeface="Georgia"/>
              <a:ea typeface="Georgia"/>
              <a:cs typeface="Georgia"/>
              <a:sym typeface="Georgia"/>
            </a:endParaRPr>
          </a:p>
          <a:p>
            <a:pPr marL="457200" marR="0" lvl="0" indent="-330200" algn="l" rtl="0">
              <a:lnSpc>
                <a:spcPct val="115000"/>
              </a:lnSpc>
              <a:spcBef>
                <a:spcPts val="0"/>
              </a:spcBef>
              <a:spcAft>
                <a:spcPts val="0"/>
              </a:spcAft>
              <a:buClr>
                <a:srgbClr val="24292E"/>
              </a:buClr>
              <a:buSzPts val="1600"/>
              <a:buFont typeface="Georgia"/>
              <a:buAutoNum type="arabicPeriod"/>
            </a:pPr>
            <a:r>
              <a:rPr lang="en" sz="1600" b="0" i="0" u="none" strike="noStrike" cap="none">
                <a:solidFill>
                  <a:srgbClr val="24292E"/>
                </a:solidFill>
                <a:highlight>
                  <a:srgbClr val="FFFFFF"/>
                </a:highlight>
                <a:latin typeface="Georgia"/>
                <a:ea typeface="Georgia"/>
                <a:cs typeface="Georgia"/>
                <a:sym typeface="Georgia"/>
              </a:rPr>
              <a:t>Visually represent your data using plotting libraries.</a:t>
            </a:r>
            <a:br>
              <a:rPr lang="en" sz="1600" b="0" i="0" u="none" strike="noStrike" cap="none">
                <a:solidFill>
                  <a:srgbClr val="24292E"/>
                </a:solidFill>
                <a:highlight>
                  <a:srgbClr val="FFFFFF"/>
                </a:highlight>
                <a:latin typeface="Georgia"/>
                <a:ea typeface="Georgia"/>
                <a:cs typeface="Georgia"/>
                <a:sym typeface="Georgia"/>
              </a:rPr>
            </a:br>
            <a:endParaRPr sz="1600" b="0" i="0" u="none" strike="noStrike" cap="none">
              <a:solidFill>
                <a:srgbClr val="24292E"/>
              </a:solidFill>
              <a:highlight>
                <a:srgbClr val="FFFFFF"/>
              </a:highlight>
              <a:latin typeface="Georgia"/>
              <a:ea typeface="Georgia"/>
              <a:cs typeface="Georgia"/>
              <a:sym typeface="Georgia"/>
            </a:endParaRPr>
          </a:p>
          <a:p>
            <a:pPr marL="457200" marR="0" lvl="0" indent="-330200" algn="l" rtl="0">
              <a:lnSpc>
                <a:spcPct val="115000"/>
              </a:lnSpc>
              <a:spcBef>
                <a:spcPts val="0"/>
              </a:spcBef>
              <a:spcAft>
                <a:spcPts val="0"/>
              </a:spcAft>
              <a:buClr>
                <a:srgbClr val="24292E"/>
              </a:buClr>
              <a:buSzPts val="1600"/>
              <a:buFont typeface="Georgia"/>
              <a:buAutoNum type="arabicPeriod"/>
            </a:pPr>
            <a:r>
              <a:rPr lang="en" sz="1600" b="0" i="0" u="none" strike="noStrike" cap="none">
                <a:solidFill>
                  <a:srgbClr val="24292E"/>
                </a:solidFill>
                <a:highlight>
                  <a:srgbClr val="FFFFFF"/>
                </a:highlight>
                <a:latin typeface="Georgia"/>
                <a:ea typeface="Georgia"/>
                <a:cs typeface="Georgia"/>
                <a:sym typeface="Georgia"/>
              </a:rPr>
              <a:t>Use machine learning libraries to make predictions about your data.</a:t>
            </a:r>
            <a:endParaRPr sz="1600" b="0" i="0" u="none" strike="noStrike" cap="none">
              <a:solidFill>
                <a:srgbClr val="000000"/>
              </a:solidFill>
              <a:latin typeface="Georgia"/>
              <a:ea typeface="Georgia"/>
              <a:cs typeface="Georgia"/>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226"/>
          <p:cNvSpPr/>
          <p:nvPr/>
        </p:nvSpPr>
        <p:spPr>
          <a:xfrm>
            <a:off x="446484" y="518823"/>
            <a:ext cx="71439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300"/>
              <a:buFont typeface="Oswald"/>
              <a:buNone/>
            </a:pPr>
            <a:r>
              <a:rPr lang="en" sz="2300" b="1" i="0" u="none" strike="noStrike" cap="none">
                <a:solidFill>
                  <a:schemeClr val="dk1"/>
                </a:solidFill>
                <a:latin typeface="Oswald"/>
                <a:ea typeface="Oswald"/>
                <a:cs typeface="Oswald"/>
                <a:sym typeface="Oswald"/>
              </a:rPr>
              <a:t>DATA ANALYSIS WITH PYTHON</a:t>
            </a:r>
            <a:endParaRPr sz="2300" b="1" i="0" u="none" strike="noStrike" cap="none">
              <a:solidFill>
                <a:schemeClr val="dk1"/>
              </a:solidFill>
              <a:latin typeface="Oswald"/>
              <a:ea typeface="Oswald"/>
              <a:cs typeface="Oswald"/>
              <a:sym typeface="Oswald"/>
            </a:endParaRPr>
          </a:p>
          <a:p>
            <a:pPr marL="0" marR="0" lvl="0" indent="0" algn="l" rtl="0">
              <a:lnSpc>
                <a:spcPct val="100000"/>
              </a:lnSpc>
              <a:spcBef>
                <a:spcPts val="0"/>
              </a:spcBef>
              <a:spcAft>
                <a:spcPts val="0"/>
              </a:spcAft>
              <a:buClr>
                <a:srgbClr val="000000"/>
              </a:buClr>
              <a:buSzPts val="2300"/>
              <a:buFont typeface="Oswald"/>
              <a:buNone/>
            </a:pPr>
            <a:endParaRPr sz="2300" b="1" i="0" u="none" strike="noStrike" cap="none">
              <a:solidFill>
                <a:schemeClr val="dk1"/>
              </a:solidFill>
              <a:latin typeface="Oswald"/>
              <a:ea typeface="Oswald"/>
              <a:cs typeface="Oswald"/>
              <a:sym typeface="Oswald"/>
            </a:endParaRPr>
          </a:p>
        </p:txBody>
      </p:sp>
      <p:sp>
        <p:nvSpPr>
          <p:cNvPr id="1611" name="Google Shape;1611;p226"/>
          <p:cNvSpPr/>
          <p:nvPr/>
        </p:nvSpPr>
        <p:spPr>
          <a:xfrm>
            <a:off x="446484" y="1037645"/>
            <a:ext cx="8250900" cy="19770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SzPts val="1000"/>
              <a:buFont typeface="Arial"/>
              <a:buNone/>
            </a:pPr>
            <a:endParaRPr sz="10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SzPts val="5600"/>
              <a:buFont typeface="Oswald"/>
              <a:buNone/>
            </a:pPr>
            <a:r>
              <a:rPr lang="en" sz="5600" b="1">
                <a:solidFill>
                  <a:srgbClr val="FFFFFF"/>
                </a:solidFill>
                <a:latin typeface="Oswald"/>
                <a:ea typeface="Oswald"/>
                <a:cs typeface="Oswald"/>
                <a:sym typeface="Oswald"/>
              </a:rPr>
              <a:t>USING PYTHON</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200"/>
          <p:cNvSpPr txBox="1">
            <a:spLocks noGrp="1"/>
          </p:cNvSpPr>
          <p:nvPr>
            <p:ph type="body" idx="1"/>
          </p:nvPr>
        </p:nvSpPr>
        <p:spPr>
          <a:xfrm>
            <a:off x="446484" y="518824"/>
            <a:ext cx="5429100" cy="303900"/>
          </a:xfrm>
          <a:prstGeom prst="rect">
            <a:avLst/>
          </a:prstGeom>
          <a:noFill/>
          <a:ln>
            <a:noFill/>
          </a:ln>
        </p:spPr>
        <p:txBody>
          <a:bodyPr spcFirstLastPara="1" wrap="square" lIns="0" tIns="0" rIns="0" bIns="0" anchor="t" anchorCtr="0">
            <a:noAutofit/>
          </a:bodyPr>
          <a:lstStyle/>
          <a:p>
            <a:pPr marL="0" marR="0" lvl="0" indent="0" algn="l" rtl="0">
              <a:lnSpc>
                <a:spcPct val="96969"/>
              </a:lnSpc>
              <a:spcBef>
                <a:spcPts val="0"/>
              </a:spcBef>
              <a:spcAft>
                <a:spcPts val="0"/>
              </a:spcAft>
              <a:buClr>
                <a:srgbClr val="000000"/>
              </a:buClr>
              <a:buFont typeface="Helvetica Neue"/>
              <a:buNone/>
            </a:pPr>
            <a:r>
              <a:rPr lang="en" sz="2300" b="1" i="0" u="none" strike="noStrike" cap="none">
                <a:solidFill>
                  <a:srgbClr val="000000"/>
                </a:solidFill>
                <a:latin typeface="Helvetica Neue"/>
                <a:ea typeface="Helvetica Neue"/>
                <a:cs typeface="Helvetica Neue"/>
                <a:sym typeface="Helvetica Neue"/>
              </a:rPr>
              <a:t>INTRODUCTIONS</a:t>
            </a:r>
            <a:endParaRPr/>
          </a:p>
        </p:txBody>
      </p:sp>
      <p:sp>
        <p:nvSpPr>
          <p:cNvPr id="1433" name="Google Shape;1433;p200"/>
          <p:cNvSpPr txBox="1">
            <a:spLocks noGrp="1"/>
          </p:cNvSpPr>
          <p:nvPr>
            <p:ph type="body" idx="2"/>
          </p:nvPr>
        </p:nvSpPr>
        <p:spPr>
          <a:xfrm>
            <a:off x="446541" y="1318883"/>
            <a:ext cx="8250900" cy="3377100"/>
          </a:xfrm>
          <a:prstGeom prst="rect">
            <a:avLst/>
          </a:prstGeom>
          <a:noFill/>
          <a:ln>
            <a:noFill/>
          </a:ln>
        </p:spPr>
        <p:txBody>
          <a:bodyPr spcFirstLastPara="1" wrap="square" lIns="0" tIns="0" rIns="0" bIns="0" anchor="t" anchorCtr="0">
            <a:noAutofit/>
          </a:bodyPr>
          <a:lstStyle/>
          <a:p>
            <a:pPr marL="317500" marR="0" lvl="0" indent="-317500" algn="l" rtl="0">
              <a:lnSpc>
                <a:spcPct val="100000"/>
              </a:lnSpc>
              <a:spcBef>
                <a:spcPts val="0"/>
              </a:spcBef>
              <a:spcAft>
                <a:spcPts val="0"/>
              </a:spcAft>
              <a:buClr>
                <a:srgbClr val="000000"/>
              </a:buClr>
              <a:buSzPts val="2000"/>
              <a:buFont typeface="Arial"/>
              <a:buChar char="•"/>
            </a:pPr>
            <a:r>
              <a:rPr lang="en" sz="2000" b="0" i="0" u="none" strike="noStrike" cap="none" dirty="0">
                <a:solidFill>
                  <a:srgbClr val="000000"/>
                </a:solidFill>
                <a:latin typeface="Helvetica Neue"/>
                <a:ea typeface="Helvetica Neue"/>
                <a:cs typeface="Helvetica Neue"/>
                <a:sym typeface="Helvetica Neue"/>
              </a:rPr>
              <a:t>Name</a:t>
            </a:r>
            <a:endParaRPr dirty="0"/>
          </a:p>
          <a:p>
            <a:pPr marL="317500" marR="0" lvl="0" indent="-190500" algn="l" rtl="0">
              <a:lnSpc>
                <a:spcPct val="100000"/>
              </a:lnSpc>
              <a:spcBef>
                <a:spcPts val="700"/>
              </a:spcBef>
              <a:spcAft>
                <a:spcPts val="0"/>
              </a:spcAft>
              <a:buClr>
                <a:srgbClr val="000000"/>
              </a:buClr>
              <a:buSzPts val="2000"/>
              <a:buFont typeface="Arial"/>
              <a:buNone/>
            </a:pPr>
            <a:endParaRPr sz="2000" b="0" i="0" u="none" strike="noStrike" cap="none" dirty="0">
              <a:solidFill>
                <a:srgbClr val="000000"/>
              </a:solidFill>
              <a:latin typeface="Helvetica Neue"/>
              <a:ea typeface="Helvetica Neue"/>
              <a:cs typeface="Helvetica Neue"/>
              <a:sym typeface="Helvetica Neue"/>
            </a:endParaRPr>
          </a:p>
          <a:p>
            <a:pPr marL="317500" marR="0" lvl="0" indent="-317500" algn="l" rtl="0">
              <a:lnSpc>
                <a:spcPct val="100000"/>
              </a:lnSpc>
              <a:spcBef>
                <a:spcPts val="700"/>
              </a:spcBef>
              <a:spcAft>
                <a:spcPts val="0"/>
              </a:spcAft>
              <a:buClr>
                <a:srgbClr val="000000"/>
              </a:buClr>
              <a:buSzPts val="2000"/>
              <a:buFont typeface="Arial"/>
              <a:buChar char="•"/>
            </a:pPr>
            <a:r>
              <a:rPr lang="en" sz="2000" b="0" i="0" u="none" strike="noStrike" cap="none" dirty="0">
                <a:solidFill>
                  <a:srgbClr val="000000"/>
                </a:solidFill>
                <a:latin typeface="Helvetica Neue"/>
                <a:ea typeface="Helvetica Neue"/>
                <a:cs typeface="Helvetica Neue"/>
                <a:sym typeface="Helvetica Neue"/>
              </a:rPr>
              <a:t>Why did you decide to take this bootcamp</a:t>
            </a:r>
            <a:r>
              <a:rPr lang="en" sz="2000" b="0" i="0" u="none" strike="noStrike" cap="none" dirty="0" smtClean="0">
                <a:solidFill>
                  <a:srgbClr val="000000"/>
                </a:solidFill>
                <a:latin typeface="Helvetica Neue"/>
                <a:ea typeface="Helvetica Neue"/>
                <a:cs typeface="Helvetica Neue"/>
                <a:sym typeface="Helvetica Neue"/>
              </a:rPr>
              <a:t>?</a:t>
            </a:r>
          </a:p>
          <a:p>
            <a:pPr marL="317500" marR="0" lvl="0" indent="-317500" algn="l" rtl="0">
              <a:lnSpc>
                <a:spcPct val="100000"/>
              </a:lnSpc>
              <a:spcBef>
                <a:spcPts val="700"/>
              </a:spcBef>
              <a:spcAft>
                <a:spcPts val="0"/>
              </a:spcAft>
              <a:buClr>
                <a:srgbClr val="000000"/>
              </a:buClr>
              <a:buSzPts val="2000"/>
              <a:buFont typeface="Arial"/>
              <a:buChar char="•"/>
            </a:pPr>
            <a:endParaRPr lang="en-US" dirty="0"/>
          </a:p>
          <a:p>
            <a:pPr marL="317500" marR="0" lvl="0" indent="-317500" algn="l" rtl="0">
              <a:lnSpc>
                <a:spcPct val="100000"/>
              </a:lnSpc>
              <a:spcBef>
                <a:spcPts val="700"/>
              </a:spcBef>
              <a:spcAft>
                <a:spcPts val="0"/>
              </a:spcAft>
              <a:buClr>
                <a:srgbClr val="000000"/>
              </a:buClr>
              <a:buSzPts val="2000"/>
              <a:buFont typeface="Arial"/>
              <a:buChar char="•"/>
            </a:pPr>
            <a:r>
              <a:rPr lang="en-US" dirty="0" smtClean="0"/>
              <a:t>A fun fact about you</a:t>
            </a:r>
            <a:endParaRPr lang="en-US" dirty="0" smtClean="0"/>
          </a:p>
        </p:txBody>
      </p:sp>
      <p:sp>
        <p:nvSpPr>
          <p:cNvPr id="1434" name="Google Shape;1434;p200"/>
          <p:cNvSpPr txBox="1">
            <a:spLocks noGrp="1"/>
          </p:cNvSpPr>
          <p:nvPr>
            <p:ph type="sldNum" idx="12"/>
          </p:nvPr>
        </p:nvSpPr>
        <p:spPr>
          <a:xfrm>
            <a:off x="8447494" y="521117"/>
            <a:ext cx="360600" cy="299700"/>
          </a:xfrm>
          <a:prstGeom prst="rect">
            <a:avLst/>
          </a:prstGeom>
          <a:noFill/>
          <a:ln>
            <a:noFill/>
          </a:ln>
        </p:spPr>
        <p:txBody>
          <a:bodyPr spcFirstLastPara="1" wrap="square" lIns="0" tIns="0" rIns="0" bIns="0" anchor="ctr" anchorCtr="0">
            <a:noAutofit/>
          </a:bodyPr>
          <a:lstStyle/>
          <a:p>
            <a:pPr marL="0" marR="0" lvl="0" indent="0" algn="l" rtl="0">
              <a:lnSpc>
                <a:spcPct val="96969"/>
              </a:lnSpc>
              <a:spcBef>
                <a:spcPts val="0"/>
              </a:spcBef>
              <a:spcAft>
                <a:spcPts val="0"/>
              </a:spcAft>
              <a:buNone/>
            </a:pPr>
            <a:fld id="{00000000-1234-1234-1234-123412341234}" type="slidenum">
              <a:rPr lang="en" sz="2300" b="1" i="0" u="none" strike="noStrike" cap="none">
                <a:solidFill>
                  <a:srgbClr val="000000"/>
                </a:solidFill>
                <a:latin typeface="Helvetica Neue"/>
                <a:ea typeface="Helvetica Neue"/>
                <a:cs typeface="Helvetica Neue"/>
                <a:sym typeface="Helvetica Neue"/>
              </a:rPr>
              <a:t>3</a:t>
            </a:fld>
            <a:endParaRPr sz="2300" b="1" i="0" u="none" strike="noStrike" cap="none">
              <a:solidFill>
                <a:srgbClr val="000000"/>
              </a:solidFill>
              <a:latin typeface="Helvetica Neue"/>
              <a:ea typeface="Helvetica Neue"/>
              <a:cs typeface="Helvetica Neue"/>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227"/>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a:latin typeface="Oswald"/>
                <a:ea typeface="Oswald"/>
                <a:cs typeface="Oswald"/>
                <a:sym typeface="Oswald"/>
              </a:rPr>
              <a:t>USING PYTHON - SIMPLEST METHOD</a:t>
            </a:r>
            <a:endParaRPr sz="1000" b="0" i="0" u="none" strike="noStrike" cap="none">
              <a:solidFill>
                <a:srgbClr val="000000"/>
              </a:solidFill>
              <a:latin typeface="Arial"/>
              <a:ea typeface="Arial"/>
              <a:cs typeface="Arial"/>
              <a:sym typeface="Arial"/>
            </a:endParaRPr>
          </a:p>
        </p:txBody>
      </p:sp>
      <p:sp>
        <p:nvSpPr>
          <p:cNvPr id="1617" name="Google Shape;1617;p227"/>
          <p:cNvSpPr/>
          <p:nvPr/>
        </p:nvSpPr>
        <p:spPr>
          <a:xfrm>
            <a:off x="309225" y="1095475"/>
            <a:ext cx="3050400" cy="3378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18" name="Google Shape;1618;p227"/>
          <p:cNvSpPr/>
          <p:nvPr/>
        </p:nvSpPr>
        <p:spPr>
          <a:xfrm>
            <a:off x="4822125" y="1095475"/>
            <a:ext cx="3854700" cy="33780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19" name="Google Shape;1619;p227"/>
          <p:cNvSpPr/>
          <p:nvPr/>
        </p:nvSpPr>
        <p:spPr>
          <a:xfrm>
            <a:off x="3526036" y="2381354"/>
            <a:ext cx="1129697" cy="564848"/>
          </a:xfrm>
          <a:custGeom>
            <a:avLst/>
            <a:gdLst/>
            <a:ahLst/>
            <a:cxnLst/>
            <a:rect l="l" t="t" r="r" b="b"/>
            <a:pathLst>
              <a:path w="2482850" h="1241425" extrusionOk="0">
                <a:moveTo>
                  <a:pt x="0" y="310349"/>
                </a:moveTo>
                <a:lnTo>
                  <a:pt x="1862099" y="310349"/>
                </a:lnTo>
                <a:lnTo>
                  <a:pt x="1862099" y="0"/>
                </a:lnTo>
                <a:lnTo>
                  <a:pt x="2482799" y="620699"/>
                </a:lnTo>
                <a:lnTo>
                  <a:pt x="1862099" y="1241399"/>
                </a:lnTo>
                <a:lnTo>
                  <a:pt x="1862099" y="931049"/>
                </a:lnTo>
                <a:lnTo>
                  <a:pt x="0" y="931049"/>
                </a:lnTo>
                <a:lnTo>
                  <a:pt x="0" y="310349"/>
                </a:lnTo>
                <a:close/>
              </a:path>
            </a:pathLst>
          </a:custGeom>
          <a:solidFill>
            <a:srgbClr val="E51B24"/>
          </a:solidFill>
          <a:ln w="9525" cap="flat" cmpd="sng">
            <a:solidFill>
              <a:srgbClr val="E51B2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sp>
        <p:nvSpPr>
          <p:cNvPr id="1624" name="Google Shape;1624;p228"/>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a:latin typeface="Oswald"/>
                <a:ea typeface="Oswald"/>
                <a:cs typeface="Oswald"/>
                <a:sym typeface="Oswald"/>
              </a:rPr>
              <a:t>USING PYTHON - ADVANCED METHODS</a:t>
            </a:r>
            <a:endParaRPr sz="1000" b="0" i="0" u="none" strike="noStrike" cap="none">
              <a:solidFill>
                <a:srgbClr val="000000"/>
              </a:solidFill>
              <a:latin typeface="Arial"/>
              <a:ea typeface="Arial"/>
              <a:cs typeface="Arial"/>
              <a:sym typeface="Arial"/>
            </a:endParaRPr>
          </a:p>
        </p:txBody>
      </p:sp>
      <p:sp>
        <p:nvSpPr>
          <p:cNvPr id="1625" name="Google Shape;1625;p228"/>
          <p:cNvSpPr txBox="1"/>
          <p:nvPr/>
        </p:nvSpPr>
        <p:spPr>
          <a:xfrm>
            <a:off x="446475" y="1077850"/>
            <a:ext cx="8291100" cy="3586800"/>
          </a:xfrm>
          <a:prstGeom prst="rect">
            <a:avLst/>
          </a:prstGeom>
          <a:noFill/>
          <a:ln>
            <a:noFill/>
          </a:ln>
        </p:spPr>
        <p:txBody>
          <a:bodyPr spcFirstLastPara="1" wrap="square" lIns="0" tIns="12700" rIns="0" bIns="0" anchor="t" anchorCtr="0">
            <a:noAutofit/>
          </a:bodyPr>
          <a:lstStyle/>
          <a:p>
            <a:pPr marL="122554" marR="0" lvl="0" indent="-71754" algn="l" rtl="0">
              <a:lnSpc>
                <a:spcPct val="100000"/>
              </a:lnSpc>
              <a:spcBef>
                <a:spcPts val="0"/>
              </a:spcBef>
              <a:spcAft>
                <a:spcPts val="0"/>
              </a:spcAft>
              <a:buSzPts val="1800"/>
              <a:buFont typeface="Arimo"/>
              <a:buChar char="‣"/>
            </a:pPr>
            <a:r>
              <a:rPr lang="en" sz="1800">
                <a:latin typeface="Georgia"/>
                <a:ea typeface="Georgia"/>
                <a:cs typeface="Georgia"/>
                <a:sym typeface="Georgia"/>
              </a:rPr>
              <a:t>There are other ways of running Python code</a:t>
            </a:r>
            <a:endParaRPr sz="1800">
              <a:latin typeface="Georgia"/>
              <a:ea typeface="Georgia"/>
              <a:cs typeface="Georgia"/>
              <a:sym typeface="Georgia"/>
            </a:endParaRPr>
          </a:p>
          <a:p>
            <a:pPr marL="0" marR="0" lvl="0" indent="238125" algn="l" rtl="0">
              <a:lnSpc>
                <a:spcPct val="100000"/>
              </a:lnSpc>
              <a:spcBef>
                <a:spcPts val="5"/>
              </a:spcBef>
              <a:spcAft>
                <a:spcPts val="0"/>
              </a:spcAft>
              <a:buSzPts val="3750"/>
              <a:buFont typeface="Arimo"/>
              <a:buNone/>
            </a:pPr>
            <a:endParaRPr sz="1800">
              <a:latin typeface="Times New Roman"/>
              <a:ea typeface="Times New Roman"/>
              <a:cs typeface="Times New Roman"/>
              <a:sym typeface="Times New Roman"/>
            </a:endParaRPr>
          </a:p>
          <a:p>
            <a:pPr marL="122554" marR="0" lvl="0" indent="-71754" algn="l" rtl="0">
              <a:lnSpc>
                <a:spcPct val="100000"/>
              </a:lnSpc>
              <a:spcBef>
                <a:spcPts val="0"/>
              </a:spcBef>
              <a:spcAft>
                <a:spcPts val="0"/>
              </a:spcAft>
              <a:buSzPts val="1800"/>
              <a:buFont typeface="Arimo"/>
              <a:buChar char="‣"/>
            </a:pPr>
            <a:r>
              <a:rPr lang="en" sz="1800">
                <a:latin typeface="Georgia"/>
                <a:ea typeface="Georgia"/>
                <a:cs typeface="Georgia"/>
                <a:sym typeface="Georgia"/>
              </a:rPr>
              <a:t>We might want to </a:t>
            </a:r>
            <a:r>
              <a:rPr lang="en" sz="1800" b="1" u="sng">
                <a:latin typeface="Georgia"/>
                <a:ea typeface="Georgia"/>
                <a:cs typeface="Georgia"/>
                <a:sym typeface="Georgia"/>
              </a:rPr>
              <a:t>type/run code line-by-line</a:t>
            </a:r>
            <a:r>
              <a:rPr lang="en" sz="1800" b="1">
                <a:latin typeface="Georgia"/>
                <a:ea typeface="Georgia"/>
                <a:cs typeface="Georgia"/>
                <a:sym typeface="Georgia"/>
              </a:rPr>
              <a:t> </a:t>
            </a:r>
            <a:r>
              <a:rPr lang="en" sz="1800">
                <a:latin typeface="Georgia"/>
                <a:ea typeface="Georgia"/>
                <a:cs typeface="Georgia"/>
                <a:sym typeface="Georgia"/>
              </a:rPr>
              <a:t>and get an instant result</a:t>
            </a:r>
            <a:endParaRPr sz="1800">
              <a:latin typeface="Georgia"/>
              <a:ea typeface="Georgia"/>
              <a:cs typeface="Georgia"/>
              <a:sym typeface="Georgia"/>
            </a:endParaRPr>
          </a:p>
          <a:p>
            <a:pPr marL="580390" marR="0" lvl="1" indent="-53340" algn="l" rtl="0">
              <a:lnSpc>
                <a:spcPct val="100000"/>
              </a:lnSpc>
              <a:spcBef>
                <a:spcPts val="720"/>
              </a:spcBef>
              <a:spcAft>
                <a:spcPts val="0"/>
              </a:spcAft>
              <a:buSzPts val="1800"/>
              <a:buFont typeface="Arimo"/>
              <a:buChar char="‣"/>
            </a:pPr>
            <a:r>
              <a:rPr lang="en" sz="1800" b="0" i="0" u="none" strike="noStrike" cap="none">
                <a:latin typeface="Georgia"/>
                <a:ea typeface="Georgia"/>
                <a:cs typeface="Georgia"/>
                <a:sym typeface="Georgia"/>
              </a:rPr>
              <a:t>Use </a:t>
            </a:r>
            <a:r>
              <a:rPr lang="en" sz="1800" b="1" i="0" u="sng" strike="noStrike" cap="none">
                <a:latin typeface="Georgia"/>
                <a:ea typeface="Georgia"/>
                <a:cs typeface="Georgia"/>
                <a:sym typeface="Georgia"/>
              </a:rPr>
              <a:t>Ipython</a:t>
            </a:r>
            <a:endParaRPr sz="1800" b="0" i="0" u="none" strike="noStrike" cap="none">
              <a:latin typeface="Georgia"/>
              <a:ea typeface="Georgia"/>
              <a:cs typeface="Georgia"/>
              <a:sym typeface="Georgia"/>
            </a:endParaRPr>
          </a:p>
          <a:p>
            <a:pPr marL="0" marR="0" lvl="1" indent="238125" algn="l" rtl="0">
              <a:lnSpc>
                <a:spcPct val="100000"/>
              </a:lnSpc>
              <a:spcBef>
                <a:spcPts val="10"/>
              </a:spcBef>
              <a:spcAft>
                <a:spcPts val="0"/>
              </a:spcAft>
              <a:buSzPts val="3750"/>
              <a:buFont typeface="Arimo"/>
              <a:buNone/>
            </a:pPr>
            <a:endParaRPr sz="1800" b="0" i="0" u="none" strike="noStrike" cap="none">
              <a:latin typeface="Times New Roman"/>
              <a:ea typeface="Times New Roman"/>
              <a:cs typeface="Times New Roman"/>
              <a:sym typeface="Times New Roman"/>
            </a:endParaRPr>
          </a:p>
          <a:p>
            <a:pPr marL="122554" marR="0" lvl="0" indent="-71754" algn="l" rtl="0">
              <a:lnSpc>
                <a:spcPct val="100000"/>
              </a:lnSpc>
              <a:spcBef>
                <a:spcPts val="0"/>
              </a:spcBef>
              <a:spcAft>
                <a:spcPts val="0"/>
              </a:spcAft>
              <a:buSzPts val="1800"/>
              <a:buFont typeface="Arimo"/>
              <a:buChar char="‣"/>
            </a:pPr>
            <a:r>
              <a:rPr lang="en" sz="1800">
                <a:latin typeface="Georgia"/>
                <a:ea typeface="Georgia"/>
                <a:cs typeface="Georgia"/>
                <a:sym typeface="Georgia"/>
              </a:rPr>
              <a:t>We might want to </a:t>
            </a:r>
            <a:r>
              <a:rPr lang="en" sz="1800" b="1" u="sng">
                <a:latin typeface="Georgia"/>
                <a:ea typeface="Georgia"/>
                <a:cs typeface="Georgia"/>
                <a:sym typeface="Georgia"/>
              </a:rPr>
              <a:t>run the code in the same window as our text editor</a:t>
            </a:r>
            <a:endParaRPr sz="1800">
              <a:latin typeface="Georgia"/>
              <a:ea typeface="Georgia"/>
              <a:cs typeface="Georgia"/>
              <a:sym typeface="Georgia"/>
            </a:endParaRPr>
          </a:p>
          <a:p>
            <a:pPr marL="580390" marR="0" lvl="1" indent="-53340" algn="l" rtl="0">
              <a:lnSpc>
                <a:spcPct val="100000"/>
              </a:lnSpc>
              <a:spcBef>
                <a:spcPts val="720"/>
              </a:spcBef>
              <a:spcAft>
                <a:spcPts val="0"/>
              </a:spcAft>
              <a:buSzPts val="1800"/>
              <a:buFont typeface="Arimo"/>
              <a:buChar char="‣"/>
            </a:pPr>
            <a:r>
              <a:rPr lang="en" sz="1800" b="0" i="0" u="none" strike="noStrike" cap="none">
                <a:latin typeface="Georgia"/>
                <a:ea typeface="Georgia"/>
                <a:cs typeface="Georgia"/>
                <a:sym typeface="Georgia"/>
              </a:rPr>
              <a:t>Use </a:t>
            </a:r>
            <a:r>
              <a:rPr lang="en" sz="1800" b="1" i="0" u="sng" strike="noStrike" cap="none">
                <a:latin typeface="Georgia"/>
                <a:ea typeface="Georgia"/>
                <a:cs typeface="Georgia"/>
                <a:sym typeface="Georgia"/>
              </a:rPr>
              <a:t>Spyder</a:t>
            </a:r>
            <a:endParaRPr sz="1800" b="0" i="0" u="none" strike="noStrike" cap="none">
              <a:latin typeface="Georgia"/>
              <a:ea typeface="Georgia"/>
              <a:cs typeface="Georgia"/>
              <a:sym typeface="Georgia"/>
            </a:endParaRPr>
          </a:p>
          <a:p>
            <a:pPr marL="0" marR="0" lvl="0" indent="0" algn="l" rtl="0">
              <a:lnSpc>
                <a:spcPct val="100000"/>
              </a:lnSpc>
              <a:spcBef>
                <a:spcPts val="5"/>
              </a:spcBef>
              <a:spcAft>
                <a:spcPts val="0"/>
              </a:spcAft>
              <a:buNone/>
            </a:pPr>
            <a:endParaRPr sz="1800">
              <a:latin typeface="Times New Roman"/>
              <a:ea typeface="Times New Roman"/>
              <a:cs typeface="Times New Roman"/>
              <a:sym typeface="Times New Roman"/>
            </a:endParaRPr>
          </a:p>
          <a:p>
            <a:pPr marL="122554" marR="0" lvl="0" indent="-71754" algn="l" rtl="0">
              <a:lnSpc>
                <a:spcPct val="100000"/>
              </a:lnSpc>
              <a:spcBef>
                <a:spcPts val="0"/>
              </a:spcBef>
              <a:spcAft>
                <a:spcPts val="0"/>
              </a:spcAft>
              <a:buSzPts val="1800"/>
              <a:buFont typeface="Helvetica Neue"/>
              <a:buChar char="‣"/>
            </a:pPr>
            <a:r>
              <a:rPr lang="en" sz="1800">
                <a:latin typeface="Georgia"/>
                <a:ea typeface="Georgia"/>
                <a:cs typeface="Georgia"/>
                <a:sym typeface="Georgia"/>
              </a:rPr>
              <a:t>We might want to </a:t>
            </a:r>
            <a:r>
              <a:rPr lang="en" sz="1800" b="1" u="sng">
                <a:latin typeface="Georgia"/>
                <a:ea typeface="Georgia"/>
                <a:cs typeface="Georgia"/>
                <a:sym typeface="Georgia"/>
              </a:rPr>
              <a:t>display the results below specific segments of the code</a:t>
            </a:r>
            <a:endParaRPr sz="1800">
              <a:latin typeface="Georgia"/>
              <a:ea typeface="Georgia"/>
              <a:cs typeface="Georgia"/>
              <a:sym typeface="Georgia"/>
            </a:endParaRPr>
          </a:p>
          <a:p>
            <a:pPr marL="580390" marR="0" lvl="1" indent="-53340" algn="l" rtl="0">
              <a:lnSpc>
                <a:spcPct val="100000"/>
              </a:lnSpc>
              <a:spcBef>
                <a:spcPts val="720"/>
              </a:spcBef>
              <a:spcAft>
                <a:spcPts val="0"/>
              </a:spcAft>
              <a:buSzPts val="1800"/>
              <a:buFont typeface="Helvetica Neue"/>
              <a:buChar char="‣"/>
            </a:pPr>
            <a:r>
              <a:rPr lang="en" sz="1800" b="0" i="0" u="none" strike="noStrike" cap="none">
                <a:latin typeface="Georgia"/>
                <a:ea typeface="Georgia"/>
                <a:cs typeface="Georgia"/>
                <a:sym typeface="Georgia"/>
              </a:rPr>
              <a:t>Use </a:t>
            </a:r>
            <a:r>
              <a:rPr lang="en" sz="1800" b="1" i="0" u="sng" strike="noStrike" cap="none">
                <a:latin typeface="Georgia"/>
                <a:ea typeface="Georgia"/>
                <a:cs typeface="Georgia"/>
                <a:sym typeface="Georgia"/>
              </a:rPr>
              <a:t>Jupyter</a:t>
            </a:r>
            <a:endParaRPr sz="1800" b="0" i="0" u="none" strike="noStrike" cap="none">
              <a:latin typeface="Georgia"/>
              <a:ea typeface="Georgia"/>
              <a:cs typeface="Georgia"/>
              <a:sym typeface="Georgi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p229"/>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a:latin typeface="Oswald"/>
                <a:ea typeface="Oswald"/>
                <a:cs typeface="Oswald"/>
                <a:sym typeface="Oswald"/>
              </a:rPr>
              <a:t>PYTHON GRAPHICAL INTERFACES</a:t>
            </a:r>
            <a:endParaRPr sz="1000" b="0" i="0" u="none" strike="noStrike" cap="none">
              <a:solidFill>
                <a:srgbClr val="000000"/>
              </a:solidFill>
              <a:latin typeface="Arial"/>
              <a:ea typeface="Arial"/>
              <a:cs typeface="Arial"/>
              <a:sym typeface="Arial"/>
            </a:endParaRPr>
          </a:p>
        </p:txBody>
      </p:sp>
      <p:sp>
        <p:nvSpPr>
          <p:cNvPr id="1631" name="Google Shape;1631;p229"/>
          <p:cNvSpPr txBox="1"/>
          <p:nvPr/>
        </p:nvSpPr>
        <p:spPr>
          <a:xfrm>
            <a:off x="446475" y="1077850"/>
            <a:ext cx="8291100" cy="3586800"/>
          </a:xfrm>
          <a:prstGeom prst="rect">
            <a:avLst/>
          </a:prstGeom>
          <a:noFill/>
          <a:ln>
            <a:noFill/>
          </a:ln>
        </p:spPr>
        <p:txBody>
          <a:bodyPr spcFirstLastPara="1" wrap="square" lIns="0" tIns="12700" rIns="0" bIns="0" anchor="t" anchorCtr="0">
            <a:noAutofit/>
          </a:bodyPr>
          <a:lstStyle/>
          <a:p>
            <a:pPr marL="122554" marR="667385" lvl="0" indent="-71754" algn="l" rtl="0">
              <a:lnSpc>
                <a:spcPct val="101299"/>
              </a:lnSpc>
              <a:spcBef>
                <a:spcPts val="0"/>
              </a:spcBef>
              <a:spcAft>
                <a:spcPts val="0"/>
              </a:spcAft>
              <a:buClr>
                <a:schemeClr val="dk1"/>
              </a:buClr>
              <a:buSzPts val="1800"/>
              <a:buFont typeface="Arimo"/>
              <a:buChar char="‣"/>
            </a:pPr>
            <a:r>
              <a:rPr lang="en" sz="1800" b="1">
                <a:solidFill>
                  <a:schemeClr val="dk1"/>
                </a:solidFill>
                <a:latin typeface="Georgia"/>
                <a:ea typeface="Georgia"/>
                <a:cs typeface="Georgia"/>
                <a:sym typeface="Georgia"/>
              </a:rPr>
              <a:t>Included in Anaconda are three commonly used graphical interfaces with  Python</a:t>
            </a:r>
            <a:endParaRPr sz="1800">
              <a:solidFill>
                <a:schemeClr val="dk1"/>
              </a:solidFill>
              <a:latin typeface="Georgia"/>
              <a:ea typeface="Georgia"/>
              <a:cs typeface="Georgia"/>
              <a:sym typeface="Georgia"/>
            </a:endParaRPr>
          </a:p>
          <a:p>
            <a:pPr marL="0" lvl="0" indent="222250" algn="l" rtl="0">
              <a:spcBef>
                <a:spcPts val="35"/>
              </a:spcBef>
              <a:spcAft>
                <a:spcPts val="0"/>
              </a:spcAft>
              <a:buClr>
                <a:srgbClr val="000000"/>
              </a:buClr>
              <a:buSzPts val="1100"/>
              <a:buFont typeface="Arial"/>
              <a:buNone/>
            </a:pPr>
            <a:endParaRPr sz="1800">
              <a:solidFill>
                <a:schemeClr val="dk1"/>
              </a:solidFill>
              <a:latin typeface="Times New Roman"/>
              <a:ea typeface="Times New Roman"/>
              <a:cs typeface="Times New Roman"/>
              <a:sym typeface="Times New Roman"/>
            </a:endParaRPr>
          </a:p>
          <a:p>
            <a:pPr marL="580390" lvl="1" indent="-53340" algn="l" rtl="0">
              <a:spcBef>
                <a:spcPts val="0"/>
              </a:spcBef>
              <a:spcAft>
                <a:spcPts val="0"/>
              </a:spcAft>
              <a:buClr>
                <a:schemeClr val="dk1"/>
              </a:buClr>
              <a:buSzPts val="1800"/>
              <a:buFont typeface="Helvetica Neue"/>
              <a:buChar char="‣"/>
            </a:pPr>
            <a:r>
              <a:rPr lang="en" sz="1800" b="1">
                <a:solidFill>
                  <a:schemeClr val="dk1"/>
                </a:solidFill>
                <a:latin typeface="Georgia"/>
                <a:ea typeface="Georgia"/>
                <a:cs typeface="Georgia"/>
                <a:sym typeface="Georgia"/>
              </a:rPr>
              <a:t>IPython: </a:t>
            </a:r>
            <a:r>
              <a:rPr lang="en" sz="1800">
                <a:solidFill>
                  <a:schemeClr val="dk1"/>
                </a:solidFill>
                <a:latin typeface="Georgia"/>
                <a:ea typeface="Georgia"/>
                <a:cs typeface="Georgia"/>
                <a:sym typeface="Georgia"/>
              </a:rPr>
              <a:t>For executing Python commands line by line and interacting with the results</a:t>
            </a:r>
            <a:endParaRPr sz="1800">
              <a:solidFill>
                <a:schemeClr val="dk1"/>
              </a:solidFill>
              <a:latin typeface="Georgia"/>
              <a:ea typeface="Georgia"/>
              <a:cs typeface="Georgia"/>
              <a:sym typeface="Georgia"/>
            </a:endParaRPr>
          </a:p>
          <a:p>
            <a:pPr marL="0" lvl="0" indent="225425" algn="l" rtl="0">
              <a:spcBef>
                <a:spcPts val="25"/>
              </a:spcBef>
              <a:spcAft>
                <a:spcPts val="0"/>
              </a:spcAft>
              <a:buClr>
                <a:srgbClr val="000000"/>
              </a:buClr>
              <a:buSzPts val="1100"/>
              <a:buFont typeface="Arial"/>
              <a:buNone/>
            </a:pPr>
            <a:endParaRPr sz="1800">
              <a:solidFill>
                <a:schemeClr val="dk1"/>
              </a:solidFill>
              <a:latin typeface="Times New Roman"/>
              <a:ea typeface="Times New Roman"/>
              <a:cs typeface="Times New Roman"/>
              <a:sym typeface="Times New Roman"/>
            </a:endParaRPr>
          </a:p>
          <a:p>
            <a:pPr marL="580390" lvl="1" indent="-53340" algn="l" rtl="0">
              <a:spcBef>
                <a:spcPts val="0"/>
              </a:spcBef>
              <a:spcAft>
                <a:spcPts val="0"/>
              </a:spcAft>
              <a:buClr>
                <a:schemeClr val="dk1"/>
              </a:buClr>
              <a:buSzPts val="1800"/>
              <a:buFont typeface="Helvetica Neue"/>
              <a:buChar char="‣"/>
            </a:pPr>
            <a:r>
              <a:rPr lang="en" sz="1800" b="1">
                <a:solidFill>
                  <a:schemeClr val="dk1"/>
                </a:solidFill>
                <a:latin typeface="Georgia"/>
                <a:ea typeface="Georgia"/>
                <a:cs typeface="Georgia"/>
                <a:sym typeface="Georgia"/>
              </a:rPr>
              <a:t>Spyder: </a:t>
            </a:r>
            <a:r>
              <a:rPr lang="en" sz="1800">
                <a:solidFill>
                  <a:schemeClr val="dk1"/>
                </a:solidFill>
                <a:latin typeface="Georgia"/>
                <a:ea typeface="Georgia"/>
                <a:cs typeface="Georgia"/>
                <a:sym typeface="Georgia"/>
              </a:rPr>
              <a:t>For creating larger scripts and executing them in the same window</a:t>
            </a:r>
            <a:endParaRPr sz="1800">
              <a:solidFill>
                <a:schemeClr val="dk1"/>
              </a:solidFill>
              <a:latin typeface="Georgia"/>
              <a:ea typeface="Georgia"/>
              <a:cs typeface="Georgia"/>
              <a:sym typeface="Georgia"/>
            </a:endParaRPr>
          </a:p>
          <a:p>
            <a:pPr marL="0" lvl="0" indent="225425" algn="l" rtl="0">
              <a:spcBef>
                <a:spcPts val="30"/>
              </a:spcBef>
              <a:spcAft>
                <a:spcPts val="0"/>
              </a:spcAft>
              <a:buClr>
                <a:srgbClr val="000000"/>
              </a:buClr>
              <a:buSzPts val="1100"/>
              <a:buFont typeface="Arial"/>
              <a:buNone/>
            </a:pPr>
            <a:endParaRPr sz="1800">
              <a:solidFill>
                <a:schemeClr val="dk1"/>
              </a:solidFill>
              <a:latin typeface="Times New Roman"/>
              <a:ea typeface="Times New Roman"/>
              <a:cs typeface="Times New Roman"/>
              <a:sym typeface="Times New Roman"/>
            </a:endParaRPr>
          </a:p>
          <a:p>
            <a:pPr marL="580390" lvl="1" indent="-53340" algn="l" rtl="0">
              <a:spcBef>
                <a:spcPts val="0"/>
              </a:spcBef>
              <a:spcAft>
                <a:spcPts val="0"/>
              </a:spcAft>
              <a:buClr>
                <a:schemeClr val="dk1"/>
              </a:buClr>
              <a:buSzPts val="1800"/>
              <a:buFont typeface="Helvetica Neue"/>
              <a:buChar char="‣"/>
            </a:pPr>
            <a:r>
              <a:rPr lang="en" sz="1800" b="1">
                <a:solidFill>
                  <a:schemeClr val="dk1"/>
                </a:solidFill>
                <a:latin typeface="Georgia"/>
                <a:ea typeface="Georgia"/>
                <a:cs typeface="Georgia"/>
                <a:sym typeface="Georgia"/>
              </a:rPr>
              <a:t>Jupyter: </a:t>
            </a:r>
            <a:r>
              <a:rPr lang="en" sz="1800">
                <a:solidFill>
                  <a:schemeClr val="dk1"/>
                </a:solidFill>
                <a:latin typeface="Georgia"/>
                <a:ea typeface="Georgia"/>
                <a:cs typeface="Georgia"/>
                <a:sym typeface="Georgia"/>
              </a:rPr>
              <a:t>For displaying code with its results, all in the same document</a:t>
            </a:r>
            <a:endParaRPr sz="1800">
              <a:solidFill>
                <a:schemeClr val="dk1"/>
              </a:solidFill>
              <a:latin typeface="Georgia"/>
              <a:ea typeface="Georgia"/>
              <a:cs typeface="Georgia"/>
              <a:sym typeface="Georgia"/>
            </a:endParaRPr>
          </a:p>
          <a:p>
            <a:pPr marL="122554" marR="0" lvl="0" indent="-71754" algn="l" rtl="0">
              <a:lnSpc>
                <a:spcPct val="100000"/>
              </a:lnSpc>
              <a:spcBef>
                <a:spcPts val="0"/>
              </a:spcBef>
              <a:spcAft>
                <a:spcPts val="0"/>
              </a:spcAft>
              <a:buSzPts val="1800"/>
              <a:buFont typeface="Georgia"/>
              <a:buChar char="‣"/>
            </a:pPr>
            <a:endParaRPr sz="1800">
              <a:latin typeface="Georgia"/>
              <a:ea typeface="Georgia"/>
              <a:cs typeface="Georgia"/>
              <a:sym typeface="Georgi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sp>
        <p:nvSpPr>
          <p:cNvPr id="1636" name="Google Shape;1636;p230"/>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a:latin typeface="Oswald"/>
                <a:ea typeface="Oswald"/>
                <a:cs typeface="Oswald"/>
                <a:sym typeface="Oswald"/>
              </a:rPr>
              <a:t>IPYTHON</a:t>
            </a:r>
            <a:endParaRPr sz="1000" b="0" i="0" u="none" strike="noStrike" cap="none">
              <a:solidFill>
                <a:srgbClr val="000000"/>
              </a:solidFill>
              <a:latin typeface="Arial"/>
              <a:ea typeface="Arial"/>
              <a:cs typeface="Arial"/>
              <a:sym typeface="Arial"/>
            </a:endParaRPr>
          </a:p>
        </p:txBody>
      </p:sp>
      <p:sp>
        <p:nvSpPr>
          <p:cNvPr id="1637" name="Google Shape;1637;p230"/>
          <p:cNvSpPr/>
          <p:nvPr/>
        </p:nvSpPr>
        <p:spPr>
          <a:xfrm>
            <a:off x="446475" y="1146400"/>
            <a:ext cx="5923500" cy="2757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38" name="Google Shape;1638;p230"/>
          <p:cNvSpPr txBox="1"/>
          <p:nvPr/>
        </p:nvSpPr>
        <p:spPr>
          <a:xfrm>
            <a:off x="446475" y="4046322"/>
            <a:ext cx="6758700" cy="839400"/>
          </a:xfrm>
          <a:prstGeom prst="rect">
            <a:avLst/>
          </a:prstGeom>
          <a:noFill/>
          <a:ln>
            <a:noFill/>
          </a:ln>
        </p:spPr>
        <p:txBody>
          <a:bodyPr spcFirstLastPara="1" wrap="square" lIns="0" tIns="12700" rIns="0" bIns="0" anchor="t" anchorCtr="0">
            <a:noAutofit/>
          </a:bodyPr>
          <a:lstStyle/>
          <a:p>
            <a:pPr marL="12700" marR="5080" lvl="0" indent="0" algn="l" rtl="0">
              <a:lnSpc>
                <a:spcPct val="100000"/>
              </a:lnSpc>
              <a:spcBef>
                <a:spcPts val="0"/>
              </a:spcBef>
              <a:spcAft>
                <a:spcPts val="0"/>
              </a:spcAft>
              <a:buNone/>
            </a:pPr>
            <a:r>
              <a:rPr lang="en" b="1" u="sng">
                <a:latin typeface="Georgia"/>
                <a:ea typeface="Georgia"/>
                <a:cs typeface="Georgia"/>
                <a:sym typeface="Georgia"/>
              </a:rPr>
              <a:t>IPython</a:t>
            </a:r>
            <a:r>
              <a:rPr lang="en" b="1">
                <a:latin typeface="Georgia"/>
                <a:ea typeface="Georgia"/>
                <a:cs typeface="Georgia"/>
                <a:sym typeface="Georgia"/>
              </a:rPr>
              <a:t> </a:t>
            </a:r>
            <a:r>
              <a:rPr lang="en">
                <a:latin typeface="Georgia"/>
                <a:ea typeface="Georgia"/>
                <a:cs typeface="Georgia"/>
                <a:sym typeface="Georgia"/>
              </a:rPr>
              <a:t>lets  you run short  segments of  code and  instantly see  their the  results</a:t>
            </a:r>
            <a:endParaRPr>
              <a:latin typeface="Georgia"/>
              <a:ea typeface="Georgia"/>
              <a:cs typeface="Georgia"/>
              <a:sym typeface="Georgia"/>
            </a:endParaRPr>
          </a:p>
          <a:p>
            <a:pPr marL="0" marR="0" lvl="0" indent="0" algn="l" rtl="0">
              <a:lnSpc>
                <a:spcPct val="100000"/>
              </a:lnSpc>
              <a:spcBef>
                <a:spcPts val="40"/>
              </a:spcBef>
              <a:spcAft>
                <a:spcPts val="0"/>
              </a:spcAft>
              <a:buNone/>
            </a:pPr>
            <a:endParaRPr>
              <a:latin typeface="Times New Roman"/>
              <a:ea typeface="Times New Roman"/>
              <a:cs typeface="Times New Roman"/>
              <a:sym typeface="Times New Roman"/>
            </a:endParaRPr>
          </a:p>
          <a:p>
            <a:pPr marL="12700" marR="43815" lvl="0" indent="0" algn="l" rtl="0">
              <a:lnSpc>
                <a:spcPct val="100000"/>
              </a:lnSpc>
              <a:spcBef>
                <a:spcPts val="0"/>
              </a:spcBef>
              <a:spcAft>
                <a:spcPts val="0"/>
              </a:spcAft>
              <a:buNone/>
            </a:pPr>
            <a:r>
              <a:rPr lang="en">
                <a:latin typeface="Georgia"/>
                <a:ea typeface="Georgia"/>
                <a:cs typeface="Georgia"/>
                <a:sym typeface="Georgia"/>
              </a:rPr>
              <a:t>IPython is  ideal when  you have a  simple task,  want to  debug, or  want to learn  Python’s  commands</a:t>
            </a:r>
            <a:endParaRPr>
              <a:latin typeface="Georgia"/>
              <a:ea typeface="Georgia"/>
              <a:cs typeface="Georgia"/>
              <a:sym typeface="Georgi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42"/>
        <p:cNvGrpSpPr/>
        <p:nvPr/>
      </p:nvGrpSpPr>
      <p:grpSpPr>
        <a:xfrm>
          <a:off x="0" y="0"/>
          <a:ext cx="0" cy="0"/>
          <a:chOff x="0" y="0"/>
          <a:chExt cx="0" cy="0"/>
        </a:xfrm>
      </p:grpSpPr>
      <p:sp>
        <p:nvSpPr>
          <p:cNvPr id="1643" name="Google Shape;1643;p231"/>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a:latin typeface="Oswald"/>
                <a:ea typeface="Oswald"/>
                <a:cs typeface="Oswald"/>
                <a:sym typeface="Oswald"/>
              </a:rPr>
              <a:t>SPYDER</a:t>
            </a:r>
            <a:endParaRPr sz="1000" b="0" i="0" u="none" strike="noStrike" cap="none">
              <a:solidFill>
                <a:srgbClr val="000000"/>
              </a:solidFill>
              <a:latin typeface="Arial"/>
              <a:ea typeface="Arial"/>
              <a:cs typeface="Arial"/>
              <a:sym typeface="Arial"/>
            </a:endParaRPr>
          </a:p>
        </p:txBody>
      </p:sp>
      <p:sp>
        <p:nvSpPr>
          <p:cNvPr id="1644" name="Google Shape;1644;p231"/>
          <p:cNvSpPr/>
          <p:nvPr/>
        </p:nvSpPr>
        <p:spPr>
          <a:xfrm>
            <a:off x="446475" y="1042825"/>
            <a:ext cx="6727500" cy="38841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45" name="Google Shape;1645;p231"/>
          <p:cNvSpPr txBox="1"/>
          <p:nvPr/>
        </p:nvSpPr>
        <p:spPr>
          <a:xfrm>
            <a:off x="7321900" y="954175"/>
            <a:ext cx="1433400" cy="3578100"/>
          </a:xfrm>
          <a:prstGeom prst="rect">
            <a:avLst/>
          </a:prstGeom>
          <a:noFill/>
          <a:ln>
            <a:noFill/>
          </a:ln>
        </p:spPr>
        <p:txBody>
          <a:bodyPr spcFirstLastPara="1" wrap="square" lIns="0" tIns="12700" rIns="0" bIns="0" anchor="t" anchorCtr="0">
            <a:noAutofit/>
          </a:bodyPr>
          <a:lstStyle/>
          <a:p>
            <a:pPr marL="12700" marR="27940" lvl="0" indent="0" algn="l" rtl="0">
              <a:lnSpc>
                <a:spcPct val="100000"/>
              </a:lnSpc>
              <a:spcBef>
                <a:spcPts val="0"/>
              </a:spcBef>
              <a:spcAft>
                <a:spcPts val="0"/>
              </a:spcAft>
              <a:buNone/>
            </a:pPr>
            <a:r>
              <a:rPr lang="en" sz="1600" b="1" u="sng">
                <a:latin typeface="Georgia"/>
                <a:ea typeface="Georgia"/>
                <a:cs typeface="Georgia"/>
                <a:sym typeface="Georgia"/>
              </a:rPr>
              <a:t>Spyder</a:t>
            </a:r>
            <a:r>
              <a:rPr lang="en" sz="1600" b="1">
                <a:latin typeface="Georgia"/>
                <a:ea typeface="Georgia"/>
                <a:cs typeface="Georgia"/>
                <a:sym typeface="Georgia"/>
              </a:rPr>
              <a:t> </a:t>
            </a:r>
            <a:r>
              <a:rPr lang="en" sz="1600">
                <a:latin typeface="Georgia"/>
                <a:ea typeface="Georgia"/>
                <a:cs typeface="Georgia"/>
                <a:sym typeface="Georgia"/>
              </a:rPr>
              <a:t>lets  you create a  script (left)  and run the  script  (bottom-  right) in the  same  window.</a:t>
            </a:r>
            <a:endParaRPr sz="1600">
              <a:latin typeface="Georgia"/>
              <a:ea typeface="Georgia"/>
              <a:cs typeface="Georgia"/>
              <a:sym typeface="Georgia"/>
            </a:endParaRPr>
          </a:p>
          <a:p>
            <a:pPr marL="0" marR="0" lvl="0" indent="0" algn="l" rtl="0">
              <a:lnSpc>
                <a:spcPct val="100000"/>
              </a:lnSpc>
              <a:spcBef>
                <a:spcPts val="40"/>
              </a:spcBef>
              <a:spcAft>
                <a:spcPts val="0"/>
              </a:spcAft>
              <a:buNone/>
            </a:pPr>
            <a:endParaRPr sz="1600">
              <a:latin typeface="Times New Roman"/>
              <a:ea typeface="Times New Roman"/>
              <a:cs typeface="Times New Roman"/>
              <a:sym typeface="Times New Roman"/>
            </a:endParaRPr>
          </a:p>
          <a:p>
            <a:pPr marL="12700" marR="5080" lvl="0" indent="0" algn="l" rtl="0">
              <a:lnSpc>
                <a:spcPct val="100000"/>
              </a:lnSpc>
              <a:spcBef>
                <a:spcPts val="0"/>
              </a:spcBef>
              <a:spcAft>
                <a:spcPts val="0"/>
              </a:spcAft>
              <a:buNone/>
            </a:pPr>
            <a:r>
              <a:rPr lang="en" sz="1600">
                <a:latin typeface="Georgia"/>
                <a:ea typeface="Georgia"/>
                <a:cs typeface="Georgia"/>
                <a:sym typeface="Georgia"/>
              </a:rPr>
              <a:t>You can also  see the  variables  you’ve  created</a:t>
            </a:r>
            <a:endParaRPr sz="1600">
              <a:latin typeface="Georgia"/>
              <a:ea typeface="Georgia"/>
              <a:cs typeface="Georgia"/>
              <a:sym typeface="Georgia"/>
            </a:endParaRPr>
          </a:p>
          <a:p>
            <a:pPr marL="12700" marR="0" lvl="0" indent="0" algn="l" rtl="0">
              <a:lnSpc>
                <a:spcPct val="100000"/>
              </a:lnSpc>
              <a:spcBef>
                <a:spcPts val="0"/>
              </a:spcBef>
              <a:spcAft>
                <a:spcPts val="0"/>
              </a:spcAft>
              <a:buNone/>
            </a:pPr>
            <a:r>
              <a:rPr lang="en" sz="1600">
                <a:latin typeface="Georgia"/>
                <a:ea typeface="Georgia"/>
                <a:cs typeface="Georgia"/>
                <a:sym typeface="Georgia"/>
              </a:rPr>
              <a:t>(top-right)</a:t>
            </a:r>
            <a:endParaRPr sz="1600">
              <a:latin typeface="Georgia"/>
              <a:ea typeface="Georgia"/>
              <a:cs typeface="Georgia"/>
              <a:sym typeface="Georgi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sp>
        <p:nvSpPr>
          <p:cNvPr id="1650" name="Google Shape;1650;p232"/>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JUPYTER NOTEBOOKS</a:t>
            </a:r>
            <a:endParaRPr sz="1000" b="0" i="0" u="none" strike="noStrike" cap="none">
              <a:solidFill>
                <a:srgbClr val="000000"/>
              </a:solidFill>
              <a:latin typeface="Arial"/>
              <a:ea typeface="Arial"/>
              <a:cs typeface="Arial"/>
              <a:sym typeface="Arial"/>
            </a:endParaRPr>
          </a:p>
        </p:txBody>
      </p:sp>
      <p:pic>
        <p:nvPicPr>
          <p:cNvPr id="1651" name="Google Shape;1651;p232"/>
          <p:cNvPicPr preferRelativeResize="0"/>
          <p:nvPr/>
        </p:nvPicPr>
        <p:blipFill rotWithShape="1">
          <a:blip r:embed="rId3">
            <a:alphaModFix/>
          </a:blip>
          <a:srcRect/>
          <a:stretch/>
        </p:blipFill>
        <p:spPr>
          <a:xfrm>
            <a:off x="446475" y="1069025"/>
            <a:ext cx="6303677" cy="3545851"/>
          </a:xfrm>
          <a:prstGeom prst="rect">
            <a:avLst/>
          </a:prstGeom>
          <a:noFill/>
          <a:ln>
            <a:noFill/>
          </a:ln>
        </p:spPr>
      </p:pic>
      <p:sp>
        <p:nvSpPr>
          <p:cNvPr id="1652" name="Google Shape;1652;p232"/>
          <p:cNvSpPr txBox="1"/>
          <p:nvPr/>
        </p:nvSpPr>
        <p:spPr>
          <a:xfrm>
            <a:off x="6942725" y="970348"/>
            <a:ext cx="1927500" cy="3879900"/>
          </a:xfrm>
          <a:prstGeom prst="rect">
            <a:avLst/>
          </a:prstGeom>
          <a:noFill/>
          <a:ln>
            <a:noFill/>
          </a:ln>
        </p:spPr>
        <p:txBody>
          <a:bodyPr spcFirstLastPara="1" wrap="square" lIns="0" tIns="12700" rIns="0" bIns="0" anchor="t" anchorCtr="0">
            <a:noAutofit/>
          </a:bodyPr>
          <a:lstStyle/>
          <a:p>
            <a:pPr marL="12700" marR="5080" lvl="0" indent="0" algn="l" rtl="0">
              <a:lnSpc>
                <a:spcPct val="100000"/>
              </a:lnSpc>
              <a:spcBef>
                <a:spcPts val="0"/>
              </a:spcBef>
              <a:spcAft>
                <a:spcPts val="0"/>
              </a:spcAft>
              <a:buNone/>
            </a:pPr>
            <a:r>
              <a:rPr lang="en" sz="1600" b="1" u="sng">
                <a:latin typeface="Georgia"/>
                <a:ea typeface="Georgia"/>
                <a:cs typeface="Georgia"/>
                <a:sym typeface="Georgia"/>
              </a:rPr>
              <a:t>Jupyter</a:t>
            </a:r>
            <a:r>
              <a:rPr lang="en" sz="1600" b="1">
                <a:latin typeface="Georgia"/>
                <a:ea typeface="Georgia"/>
                <a:cs typeface="Georgia"/>
                <a:sym typeface="Georgia"/>
              </a:rPr>
              <a:t> </a:t>
            </a:r>
            <a:r>
              <a:rPr lang="en" sz="1600">
                <a:latin typeface="Georgia"/>
                <a:ea typeface="Georgia"/>
                <a:cs typeface="Georgia"/>
                <a:sym typeface="Georgia"/>
              </a:rPr>
              <a:t>lets you  create a notebook  (similar to a  document) that has code segments and the results from the  code segments right below.</a:t>
            </a:r>
            <a:endParaRPr sz="1600">
              <a:latin typeface="Georgia"/>
              <a:ea typeface="Georgia"/>
              <a:cs typeface="Georgia"/>
              <a:sym typeface="Georgia"/>
            </a:endParaRPr>
          </a:p>
          <a:p>
            <a:pPr marL="0" marR="0" lvl="0" indent="0" algn="l" rtl="0">
              <a:lnSpc>
                <a:spcPct val="100000"/>
              </a:lnSpc>
              <a:spcBef>
                <a:spcPts val="40"/>
              </a:spcBef>
              <a:spcAft>
                <a:spcPts val="0"/>
              </a:spcAft>
              <a:buNone/>
            </a:pPr>
            <a:endParaRPr sz="1600">
              <a:latin typeface="Times New Roman"/>
              <a:ea typeface="Times New Roman"/>
              <a:cs typeface="Times New Roman"/>
              <a:sym typeface="Times New Roman"/>
            </a:endParaRPr>
          </a:p>
          <a:p>
            <a:pPr marL="12700" marR="23495" lvl="0" indent="0" algn="l" rtl="0">
              <a:lnSpc>
                <a:spcPct val="100000"/>
              </a:lnSpc>
              <a:spcBef>
                <a:spcPts val="0"/>
              </a:spcBef>
              <a:spcAft>
                <a:spcPts val="0"/>
              </a:spcAft>
              <a:buNone/>
            </a:pPr>
            <a:r>
              <a:rPr lang="en" sz="1600">
                <a:latin typeface="Georgia"/>
                <a:ea typeface="Georgia"/>
                <a:cs typeface="Georgia"/>
                <a:sym typeface="Georgia"/>
              </a:rPr>
              <a:t>These documents  can be shared easily and edited by the audience to get new results</a:t>
            </a:r>
            <a:endParaRPr sz="1600">
              <a:latin typeface="Georgia"/>
              <a:ea typeface="Georgia"/>
              <a:cs typeface="Georgia"/>
              <a:sym typeface="Georgi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Google Shape;1657;p233"/>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JUPYTER NOTEBOOK</a:t>
            </a:r>
            <a:endParaRPr sz="1000" b="0" i="0" u="none" strike="noStrike" cap="none">
              <a:solidFill>
                <a:srgbClr val="000000"/>
              </a:solidFill>
              <a:latin typeface="Arial"/>
              <a:ea typeface="Arial"/>
              <a:cs typeface="Arial"/>
              <a:sym typeface="Arial"/>
            </a:endParaRPr>
          </a:p>
        </p:txBody>
      </p:sp>
      <p:sp>
        <p:nvSpPr>
          <p:cNvPr id="1658" name="Google Shape;1658;p233"/>
          <p:cNvSpPr txBox="1"/>
          <p:nvPr/>
        </p:nvSpPr>
        <p:spPr>
          <a:xfrm>
            <a:off x="446475" y="956925"/>
            <a:ext cx="8273700" cy="3863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800"/>
              <a:buFont typeface="Arial"/>
              <a:buNone/>
            </a:pPr>
            <a:r>
              <a:rPr lang="en" sz="1800" b="0" i="0" u="sng" strike="noStrike" cap="none" dirty="0">
                <a:solidFill>
                  <a:schemeClr val="hlink"/>
                </a:solidFill>
                <a:highlight>
                  <a:schemeClr val="lt1"/>
                </a:highlight>
                <a:latin typeface="Georgia"/>
                <a:ea typeface="Georgia"/>
                <a:cs typeface="Georgia"/>
                <a:sym typeface="Georgia"/>
                <a:hlinkClick r:id="rId3"/>
              </a:rPr>
              <a:t>But wait, what’s a notebook?</a:t>
            </a:r>
            <a:r>
              <a:rPr lang="en" sz="1800" b="0" i="0" u="none" strike="noStrike" cap="none" dirty="0">
                <a:solidFill>
                  <a:srgbClr val="24292E"/>
                </a:solidFill>
                <a:highlight>
                  <a:schemeClr val="lt1"/>
                </a:highlight>
                <a:latin typeface="Georgia"/>
                <a:ea typeface="Georgia"/>
                <a:cs typeface="Georgia"/>
                <a:sym typeface="Georgia"/>
              </a:rPr>
              <a:t/>
            </a:r>
            <a:br>
              <a:rPr lang="en" sz="1800" b="0" i="0" u="none" strike="noStrike" cap="none" dirty="0">
                <a:solidFill>
                  <a:srgbClr val="24292E"/>
                </a:solidFill>
                <a:highlight>
                  <a:schemeClr val="lt1"/>
                </a:highlight>
                <a:latin typeface="Georgia"/>
                <a:ea typeface="Georgia"/>
                <a:cs typeface="Georgia"/>
                <a:sym typeface="Georgia"/>
              </a:rPr>
            </a:br>
            <a:endParaRPr sz="1800" b="0" i="0" u="none" strike="noStrike" cap="none" dirty="0">
              <a:solidFill>
                <a:srgbClr val="24292E"/>
              </a:solidFill>
              <a:highlight>
                <a:schemeClr val="lt1"/>
              </a:highlight>
              <a:latin typeface="Georgia"/>
              <a:ea typeface="Georgia"/>
              <a:cs typeface="Georgia"/>
              <a:sym typeface="Georgia"/>
            </a:endParaRPr>
          </a:p>
          <a:p>
            <a:pPr marL="457200" marR="0" lvl="0" indent="-342900" algn="l" rtl="0">
              <a:lnSpc>
                <a:spcPct val="115000"/>
              </a:lnSpc>
              <a:spcBef>
                <a:spcPts val="0"/>
              </a:spcBef>
              <a:spcAft>
                <a:spcPts val="0"/>
              </a:spcAft>
              <a:buClr>
                <a:srgbClr val="000000"/>
              </a:buClr>
              <a:buSzPts val="1800"/>
              <a:buFont typeface="Georgia"/>
              <a:buChar char="●"/>
            </a:pPr>
            <a:r>
              <a:rPr lang="en" sz="1800" b="0" i="0" u="none" strike="noStrike" cap="none" dirty="0">
                <a:solidFill>
                  <a:srgbClr val="24292E"/>
                </a:solidFill>
                <a:highlight>
                  <a:schemeClr val="lt1"/>
                </a:highlight>
                <a:latin typeface="Georgia"/>
                <a:ea typeface="Georgia"/>
                <a:cs typeface="Georgia"/>
                <a:sym typeface="Georgia"/>
              </a:rPr>
              <a:t> Jupyter is an open-source console designed </a:t>
            </a:r>
            <a:r>
              <a:rPr lang="en" sz="1800" b="0" i="0" u="none" strike="noStrike" cap="none" dirty="0">
                <a:solidFill>
                  <a:srgbClr val="333333"/>
                </a:solidFill>
                <a:highlight>
                  <a:schemeClr val="lt1"/>
                </a:highlight>
                <a:latin typeface="Georgia"/>
                <a:ea typeface="Georgia"/>
                <a:cs typeface="Georgia"/>
                <a:sym typeface="Georgia"/>
              </a:rPr>
              <a:t>for interactive computing, allowing you to work in notebooks* that can import dozens of programming languages and libraries.</a:t>
            </a:r>
            <a:br>
              <a:rPr lang="en" sz="1800" b="0" i="0" u="none" strike="noStrike" cap="none" dirty="0">
                <a:solidFill>
                  <a:srgbClr val="333333"/>
                </a:solidFill>
                <a:highlight>
                  <a:schemeClr val="lt1"/>
                </a:highlight>
                <a:latin typeface="Georgia"/>
                <a:ea typeface="Georgia"/>
                <a:cs typeface="Georgia"/>
                <a:sym typeface="Georgia"/>
              </a:rPr>
            </a:br>
            <a:endParaRPr sz="1800" b="0" i="0" u="none" strike="noStrike" cap="none" dirty="0">
              <a:solidFill>
                <a:srgbClr val="333333"/>
              </a:solidFill>
              <a:highlight>
                <a:schemeClr val="lt1"/>
              </a:highlight>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Char char="●"/>
            </a:pPr>
            <a:r>
              <a:rPr lang="en" sz="1800" b="0" i="0" u="none" strike="noStrike" cap="none" dirty="0">
                <a:solidFill>
                  <a:schemeClr val="dk1"/>
                </a:solidFill>
                <a:latin typeface="Georgia"/>
                <a:ea typeface="Georgia"/>
                <a:cs typeface="Georgia"/>
                <a:sym typeface="Georgia"/>
              </a:rPr>
              <a:t>A notebook is a file where you can write code, create graphs or images, and take notes... all in one place!</a:t>
            </a:r>
            <a:endParaRPr sz="1800" b="0" i="0" u="none" strike="noStrike" cap="none" dirty="0">
              <a:solidFill>
                <a:schemeClr val="dk1"/>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dirty="0">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rgbClr val="333333"/>
              </a:buClr>
              <a:buSzPts val="1800"/>
              <a:buFont typeface="Georgia"/>
              <a:buChar char="●"/>
            </a:pPr>
            <a:r>
              <a:rPr lang="en" sz="1800" b="0" i="0" u="none" strike="noStrike" cap="none" dirty="0">
                <a:solidFill>
                  <a:srgbClr val="333333"/>
                </a:solidFill>
                <a:latin typeface="Georgia"/>
                <a:ea typeface="Georgia"/>
                <a:cs typeface="Georgia"/>
                <a:sym typeface="Georgia"/>
              </a:rPr>
              <a:t>You can work with Jupyter notebooks locally or deploy them on a remote server to expand your processing power, collaborate, and share your work with others!</a:t>
            </a:r>
            <a:endParaRPr sz="1800" b="1" i="0" u="none" strike="noStrike" cap="none" dirty="0">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sp>
        <p:nvSpPr>
          <p:cNvPr id="1663" name="Google Shape;1663;p234"/>
          <p:cNvSpPr/>
          <p:nvPr/>
        </p:nvSpPr>
        <p:spPr>
          <a:xfrm>
            <a:off x="446484" y="518823"/>
            <a:ext cx="71439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300"/>
              <a:buFont typeface="Oswald"/>
              <a:buNone/>
            </a:pPr>
            <a:r>
              <a:rPr lang="en" sz="2300" b="1" i="0" u="none" strike="noStrike" cap="none">
                <a:solidFill>
                  <a:schemeClr val="dk1"/>
                </a:solidFill>
                <a:latin typeface="Oswald"/>
                <a:ea typeface="Oswald"/>
                <a:cs typeface="Oswald"/>
                <a:sym typeface="Oswald"/>
              </a:rPr>
              <a:t>DATA ANALYSIS WITH PYTHON</a:t>
            </a:r>
            <a:endParaRPr sz="2300" b="1" i="0" u="none" strike="noStrike" cap="none">
              <a:solidFill>
                <a:schemeClr val="dk1"/>
              </a:solidFill>
              <a:latin typeface="Oswald"/>
              <a:ea typeface="Oswald"/>
              <a:cs typeface="Oswald"/>
              <a:sym typeface="Oswald"/>
            </a:endParaRPr>
          </a:p>
          <a:p>
            <a:pPr marL="0" marR="0" lvl="0" indent="0" algn="l" rtl="0">
              <a:lnSpc>
                <a:spcPct val="100000"/>
              </a:lnSpc>
              <a:spcBef>
                <a:spcPts val="0"/>
              </a:spcBef>
              <a:spcAft>
                <a:spcPts val="0"/>
              </a:spcAft>
              <a:buClr>
                <a:srgbClr val="000000"/>
              </a:buClr>
              <a:buSzPts val="2300"/>
              <a:buFont typeface="Oswald"/>
              <a:buNone/>
            </a:pPr>
            <a:endParaRPr sz="2300" b="1" i="0" u="none" strike="noStrike" cap="none">
              <a:solidFill>
                <a:schemeClr val="dk1"/>
              </a:solidFill>
              <a:latin typeface="Oswald"/>
              <a:ea typeface="Oswald"/>
              <a:cs typeface="Oswald"/>
              <a:sym typeface="Oswald"/>
            </a:endParaRPr>
          </a:p>
        </p:txBody>
      </p:sp>
      <p:sp>
        <p:nvSpPr>
          <p:cNvPr id="1664" name="Google Shape;1664;p234"/>
          <p:cNvSpPr/>
          <p:nvPr/>
        </p:nvSpPr>
        <p:spPr>
          <a:xfrm>
            <a:off x="446484" y="1037645"/>
            <a:ext cx="8250900" cy="19770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SzPts val="1000"/>
              <a:buFont typeface="Arial"/>
              <a:buNone/>
            </a:pPr>
            <a:endParaRPr sz="10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SzPts val="5600"/>
              <a:buFont typeface="Oswald"/>
              <a:buNone/>
            </a:pPr>
            <a:r>
              <a:rPr lang="en" sz="5600" b="1" i="0" u="none" strike="noStrike" cap="none">
                <a:solidFill>
                  <a:srgbClr val="FFFFFF"/>
                </a:solidFill>
                <a:latin typeface="Oswald"/>
                <a:ea typeface="Oswald"/>
                <a:cs typeface="Oswald"/>
                <a:sym typeface="Oswald"/>
              </a:rPr>
              <a:t>WORKING WITH </a:t>
            </a:r>
            <a:endParaRPr sz="5600" b="1" i="0" u="none" strike="noStrike" cap="none">
              <a:solidFill>
                <a:srgbClr val="FFFFFF"/>
              </a:solidFill>
              <a:latin typeface="Oswald"/>
              <a:ea typeface="Oswald"/>
              <a:cs typeface="Oswald"/>
              <a:sym typeface="Oswald"/>
            </a:endParaRPr>
          </a:p>
          <a:p>
            <a:pPr marL="0" marR="0" lvl="0" indent="0" algn="l" rtl="0">
              <a:lnSpc>
                <a:spcPct val="88333"/>
              </a:lnSpc>
              <a:spcBef>
                <a:spcPts val="0"/>
              </a:spcBef>
              <a:spcAft>
                <a:spcPts val="0"/>
              </a:spcAft>
              <a:buClr>
                <a:srgbClr val="FFFFFF"/>
              </a:buClr>
              <a:buSzPts val="5600"/>
              <a:buFont typeface="Oswald"/>
              <a:buNone/>
            </a:pPr>
            <a:r>
              <a:rPr lang="en" sz="5600" b="1" i="0" u="none" strike="noStrike" cap="none">
                <a:solidFill>
                  <a:srgbClr val="FFFFFF"/>
                </a:solidFill>
                <a:latin typeface="Oswald"/>
                <a:ea typeface="Oswald"/>
                <a:cs typeface="Oswald"/>
                <a:sym typeface="Oswald"/>
              </a:rPr>
              <a:t>DATA IN PYTHON</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235"/>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PYTHON DATA TYPES</a:t>
            </a:r>
            <a:endParaRPr sz="1000" b="0" i="0" u="none" strike="noStrike" cap="none">
              <a:solidFill>
                <a:srgbClr val="000000"/>
              </a:solidFill>
              <a:latin typeface="Arial"/>
              <a:ea typeface="Arial"/>
              <a:cs typeface="Arial"/>
              <a:sym typeface="Arial"/>
            </a:endParaRPr>
          </a:p>
        </p:txBody>
      </p:sp>
      <p:sp>
        <p:nvSpPr>
          <p:cNvPr id="1670" name="Google Shape;1670;p235"/>
          <p:cNvSpPr txBox="1">
            <a:spLocks noGrp="1"/>
          </p:cNvSpPr>
          <p:nvPr>
            <p:ph type="body" idx="1"/>
          </p:nvPr>
        </p:nvSpPr>
        <p:spPr>
          <a:xfrm>
            <a:off x="446475" y="917125"/>
            <a:ext cx="8326200" cy="37848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1000"/>
              <a:buFont typeface="Arial"/>
              <a:buNone/>
            </a:pPr>
            <a:r>
              <a:rPr lang="en" sz="1600" b="1" i="0" u="none" strike="noStrike" cap="none">
                <a:solidFill>
                  <a:srgbClr val="24292E"/>
                </a:solidFill>
                <a:latin typeface="Georgia"/>
                <a:ea typeface="Georgia"/>
                <a:cs typeface="Georgia"/>
                <a:sym typeface="Georgia"/>
              </a:rPr>
              <a:t>Integers</a:t>
            </a:r>
            <a:endParaRPr sz="1600" b="1" i="0" u="none" strike="noStrike" cap="none">
              <a:solidFill>
                <a:srgbClr val="24292E"/>
              </a:solidFill>
              <a:latin typeface="Georgia"/>
              <a:ea typeface="Georgia"/>
              <a:cs typeface="Georgia"/>
              <a:sym typeface="Georgia"/>
            </a:endParaRPr>
          </a:p>
          <a:p>
            <a:pPr marL="457200" marR="0" lvl="0" indent="-330200" algn="l" rtl="0">
              <a:lnSpc>
                <a:spcPct val="115000"/>
              </a:lnSpc>
              <a:spcBef>
                <a:spcPts val="1000"/>
              </a:spcBef>
              <a:spcAft>
                <a:spcPts val="0"/>
              </a:spcAft>
              <a:buClr>
                <a:srgbClr val="24292E"/>
              </a:buClr>
              <a:buSzPts val="1600"/>
              <a:buFont typeface="Georgia"/>
              <a:buChar char="●"/>
            </a:pPr>
            <a:r>
              <a:rPr lang="en" sz="1600" b="0" i="0" u="none" strike="noStrike" cap="none">
                <a:solidFill>
                  <a:srgbClr val="24292E"/>
                </a:solidFill>
                <a:latin typeface="Georgia"/>
                <a:ea typeface="Georgia"/>
                <a:cs typeface="Georgia"/>
                <a:sym typeface="Georgia"/>
              </a:rPr>
              <a:t> Whole numbers from negative infinity to infinity, such as 1, 0, -5, etc.</a:t>
            </a:r>
            <a:br>
              <a:rPr lang="en" sz="1600" b="0" i="0" u="none" strike="noStrike" cap="none">
                <a:solidFill>
                  <a:srgbClr val="24292E"/>
                </a:solidFill>
                <a:latin typeface="Georgia"/>
                <a:ea typeface="Georgia"/>
                <a:cs typeface="Georgia"/>
                <a:sym typeface="Georgia"/>
              </a:rPr>
            </a:br>
            <a:endParaRPr sz="1600" b="0" i="0" u="none" strike="noStrike" cap="none">
              <a:solidFill>
                <a:srgbClr val="24292E"/>
              </a:solidFill>
              <a:latin typeface="Georgia"/>
              <a:ea typeface="Georgia"/>
              <a:cs typeface="Georgia"/>
              <a:sym typeface="Georgia"/>
            </a:endParaRPr>
          </a:p>
          <a:p>
            <a:pPr marL="0" marR="0" lvl="0" indent="0" algn="l" rtl="0">
              <a:lnSpc>
                <a:spcPct val="115000"/>
              </a:lnSpc>
              <a:spcBef>
                <a:spcPts val="1000"/>
              </a:spcBef>
              <a:spcAft>
                <a:spcPts val="0"/>
              </a:spcAft>
              <a:buClr>
                <a:srgbClr val="000000"/>
              </a:buClr>
              <a:buSzPts val="1000"/>
              <a:buFont typeface="Arial"/>
              <a:buNone/>
            </a:pPr>
            <a:r>
              <a:rPr lang="en" sz="1600" b="1" i="0" u="none" strike="noStrike" cap="none">
                <a:solidFill>
                  <a:srgbClr val="24292E"/>
                </a:solidFill>
                <a:latin typeface="Georgia"/>
                <a:ea typeface="Georgia"/>
                <a:cs typeface="Georgia"/>
                <a:sym typeface="Georgia"/>
              </a:rPr>
              <a:t>Floats</a:t>
            </a:r>
            <a:endParaRPr sz="1600" b="1" i="0" u="none" strike="noStrike" cap="none">
              <a:solidFill>
                <a:srgbClr val="24292E"/>
              </a:solidFill>
              <a:latin typeface="Georgia"/>
              <a:ea typeface="Georgia"/>
              <a:cs typeface="Georgia"/>
              <a:sym typeface="Georgia"/>
            </a:endParaRPr>
          </a:p>
          <a:p>
            <a:pPr marL="457200" marR="0" lvl="0" indent="-330200" algn="l" rtl="0">
              <a:lnSpc>
                <a:spcPct val="115000"/>
              </a:lnSpc>
              <a:spcBef>
                <a:spcPts val="1000"/>
              </a:spcBef>
              <a:spcAft>
                <a:spcPts val="0"/>
              </a:spcAft>
              <a:buClr>
                <a:srgbClr val="24292E"/>
              </a:buClr>
              <a:buSzPts val="1600"/>
              <a:buFont typeface="Georgia"/>
              <a:buChar char="●"/>
            </a:pPr>
            <a:r>
              <a:rPr lang="en" sz="1600" b="0" i="0" u="none" strike="noStrike" cap="none">
                <a:solidFill>
                  <a:srgbClr val="24292E"/>
                </a:solidFill>
                <a:latin typeface="Georgia"/>
                <a:ea typeface="Georgia"/>
                <a:cs typeface="Georgia"/>
                <a:sym typeface="Georgia"/>
              </a:rPr>
              <a:t> Short for floating-point number: Any rational number, usually used with decimals such as 2.8 or 3.14159.</a:t>
            </a:r>
            <a:br>
              <a:rPr lang="en" sz="1600" b="0" i="0" u="none" strike="noStrike" cap="none">
                <a:solidFill>
                  <a:srgbClr val="24292E"/>
                </a:solidFill>
                <a:latin typeface="Georgia"/>
                <a:ea typeface="Georgia"/>
                <a:cs typeface="Georgia"/>
                <a:sym typeface="Georgia"/>
              </a:rPr>
            </a:br>
            <a:endParaRPr sz="1600" b="0" i="0" u="none" strike="noStrike" cap="none">
              <a:solidFill>
                <a:srgbClr val="24292E"/>
              </a:solidFill>
              <a:latin typeface="Georgia"/>
              <a:ea typeface="Georgia"/>
              <a:cs typeface="Georgia"/>
              <a:sym typeface="Georgia"/>
            </a:endParaRPr>
          </a:p>
          <a:p>
            <a:pPr marL="0" marR="0" lvl="0" indent="0" algn="l" rtl="0">
              <a:lnSpc>
                <a:spcPct val="115000"/>
              </a:lnSpc>
              <a:spcBef>
                <a:spcPts val="1000"/>
              </a:spcBef>
              <a:spcAft>
                <a:spcPts val="0"/>
              </a:spcAft>
              <a:buClr>
                <a:srgbClr val="000000"/>
              </a:buClr>
              <a:buSzPts val="1000"/>
              <a:buFont typeface="Arial"/>
              <a:buNone/>
            </a:pPr>
            <a:r>
              <a:rPr lang="en" sz="1600" b="1" i="0" u="none" strike="noStrike" cap="none">
                <a:solidFill>
                  <a:srgbClr val="24292E"/>
                </a:solidFill>
                <a:latin typeface="Georgia"/>
                <a:ea typeface="Georgia"/>
                <a:cs typeface="Georgia"/>
                <a:sym typeface="Georgia"/>
              </a:rPr>
              <a:t>Strings</a:t>
            </a:r>
            <a:endParaRPr sz="1600" b="1" i="0" u="none" strike="noStrike" cap="none">
              <a:solidFill>
                <a:srgbClr val="24292E"/>
              </a:solidFill>
              <a:latin typeface="Georgia"/>
              <a:ea typeface="Georgia"/>
              <a:cs typeface="Georgia"/>
              <a:sym typeface="Georgia"/>
            </a:endParaRPr>
          </a:p>
          <a:p>
            <a:pPr marL="457200" marR="0" lvl="0" indent="-330200" algn="l" rtl="0">
              <a:lnSpc>
                <a:spcPct val="115000"/>
              </a:lnSpc>
              <a:spcBef>
                <a:spcPts val="1000"/>
              </a:spcBef>
              <a:spcAft>
                <a:spcPts val="0"/>
              </a:spcAft>
              <a:buClr>
                <a:srgbClr val="24292E"/>
              </a:buClr>
              <a:buSzPts val="1600"/>
              <a:buFont typeface="Georgia"/>
              <a:buChar char="●"/>
            </a:pPr>
            <a:r>
              <a:rPr lang="en" sz="1600" b="0" i="0" u="none" strike="noStrike" cap="none">
                <a:solidFill>
                  <a:srgbClr val="24292E"/>
                </a:solidFill>
                <a:latin typeface="Georgia"/>
                <a:ea typeface="Georgia"/>
                <a:cs typeface="Georgia"/>
                <a:sym typeface="Georgia"/>
              </a:rPr>
              <a:t> A set of letters, numbers, or other characters. ("Get excited for data science")</a:t>
            </a:r>
            <a:endParaRPr sz="1600" b="0" i="0" u="none" strike="noStrike" cap="none">
              <a:solidFill>
                <a:srgbClr val="24292E"/>
              </a:solidFill>
              <a:latin typeface="Georgia"/>
              <a:ea typeface="Georgia"/>
              <a:cs typeface="Georgia"/>
              <a:sym typeface="Georgia"/>
            </a:endParaRPr>
          </a:p>
          <a:p>
            <a:pPr marL="0" marR="0" lvl="0" indent="0" algn="l" rtl="0">
              <a:lnSpc>
                <a:spcPct val="100000"/>
              </a:lnSpc>
              <a:spcBef>
                <a:spcPts val="1400"/>
              </a:spcBef>
              <a:spcAft>
                <a:spcPts val="0"/>
              </a:spcAft>
              <a:buClr>
                <a:srgbClr val="000000"/>
              </a:buClr>
              <a:buSzPts val="1000"/>
              <a:buFont typeface="Arial"/>
              <a:buNone/>
            </a:pPr>
            <a:endParaRPr sz="1600" b="0" i="0" u="none" strike="noStrike" cap="none">
              <a:solidFill>
                <a:srgbClr val="000000"/>
              </a:solidFill>
              <a:latin typeface="Georgia"/>
              <a:ea typeface="Georgia"/>
              <a:cs typeface="Georgia"/>
              <a:sym typeface="Georgi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236"/>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a:latin typeface="Oswald"/>
                <a:ea typeface="Oswald"/>
                <a:cs typeface="Oswald"/>
                <a:sym typeface="Oswald"/>
              </a:rPr>
              <a:t>CODING IN PYTHON</a:t>
            </a:r>
            <a:endParaRPr sz="1000" b="0" i="0" u="none" strike="noStrike" cap="none">
              <a:solidFill>
                <a:srgbClr val="000000"/>
              </a:solidFill>
              <a:latin typeface="Arial"/>
              <a:ea typeface="Arial"/>
              <a:cs typeface="Arial"/>
              <a:sym typeface="Arial"/>
            </a:endParaRPr>
          </a:p>
        </p:txBody>
      </p:sp>
      <p:sp>
        <p:nvSpPr>
          <p:cNvPr id="1676" name="Google Shape;1676;p236"/>
          <p:cNvSpPr txBox="1">
            <a:spLocks noGrp="1"/>
          </p:cNvSpPr>
          <p:nvPr>
            <p:ph type="body" idx="1"/>
          </p:nvPr>
        </p:nvSpPr>
        <p:spPr>
          <a:xfrm>
            <a:off x="446475" y="917125"/>
            <a:ext cx="8326200" cy="3784800"/>
          </a:xfrm>
          <a:prstGeom prst="rect">
            <a:avLst/>
          </a:prstGeom>
          <a:noFill/>
          <a:ln>
            <a:noFill/>
          </a:ln>
        </p:spPr>
        <p:txBody>
          <a:bodyPr spcFirstLastPara="1" wrap="square" lIns="0" tIns="0" rIns="0" bIns="0" anchor="t" anchorCtr="0">
            <a:noAutofit/>
          </a:bodyPr>
          <a:lstStyle/>
          <a:p>
            <a:pPr marL="122554" lvl="0" indent="-59054" algn="l" rtl="0">
              <a:spcBef>
                <a:spcPts val="0"/>
              </a:spcBef>
              <a:spcAft>
                <a:spcPts val="0"/>
              </a:spcAft>
              <a:buClr>
                <a:schemeClr val="dk1"/>
              </a:buClr>
              <a:buSzPts val="1600"/>
              <a:buFont typeface="Arimo"/>
              <a:buChar char="‣"/>
            </a:pPr>
            <a:r>
              <a:rPr lang="en" sz="1600" b="1" dirty="0">
                <a:solidFill>
                  <a:schemeClr val="dk1"/>
                </a:solidFill>
                <a:latin typeface="Georgia"/>
                <a:ea typeface="Georgia"/>
                <a:cs typeface="Georgia"/>
                <a:sym typeface="Georgia"/>
              </a:rPr>
              <a:t>Case (Upper and lower) matter in Python</a:t>
            </a:r>
            <a:endParaRPr sz="1600" dirty="0">
              <a:solidFill>
                <a:schemeClr val="dk1"/>
              </a:solidFill>
              <a:latin typeface="Georgia"/>
              <a:ea typeface="Georgia"/>
              <a:cs typeface="Georgia"/>
              <a:sym typeface="Georgia"/>
            </a:endParaRPr>
          </a:p>
          <a:p>
            <a:pPr marL="580390" lvl="1" indent="-40640" algn="l" rtl="0">
              <a:spcBef>
                <a:spcPts val="720"/>
              </a:spcBef>
              <a:spcAft>
                <a:spcPts val="0"/>
              </a:spcAft>
              <a:buClr>
                <a:schemeClr val="dk1"/>
              </a:buClr>
              <a:buSzPts val="1600"/>
              <a:buFont typeface="Arimo"/>
              <a:buChar char="‣"/>
            </a:pPr>
            <a:r>
              <a:rPr lang="en" sz="1600" dirty="0">
                <a:solidFill>
                  <a:schemeClr val="dk1"/>
                </a:solidFill>
                <a:latin typeface="Georgia"/>
                <a:ea typeface="Georgia"/>
                <a:cs typeface="Georgia"/>
                <a:sym typeface="Georgia"/>
              </a:rPr>
              <a:t>If you say: </a:t>
            </a:r>
            <a:r>
              <a:rPr lang="en" sz="1600" dirty="0">
                <a:solidFill>
                  <a:schemeClr val="dk1"/>
                </a:solidFill>
              </a:rPr>
              <a:t>a=2</a:t>
            </a:r>
            <a:endParaRPr sz="1600" dirty="0">
              <a:solidFill>
                <a:schemeClr val="dk1"/>
              </a:solidFill>
            </a:endParaRPr>
          </a:p>
          <a:p>
            <a:pPr marL="580390" lvl="1" indent="-40640" algn="l" rtl="0">
              <a:spcBef>
                <a:spcPts val="720"/>
              </a:spcBef>
              <a:spcAft>
                <a:spcPts val="0"/>
              </a:spcAft>
              <a:buClr>
                <a:schemeClr val="dk1"/>
              </a:buClr>
              <a:buSzPts val="1600"/>
              <a:buFont typeface="Arimo"/>
              <a:buChar char="‣"/>
            </a:pPr>
            <a:r>
              <a:rPr lang="en" sz="1600" dirty="0">
                <a:solidFill>
                  <a:schemeClr val="dk1"/>
                </a:solidFill>
                <a:latin typeface="Georgia"/>
                <a:ea typeface="Georgia"/>
                <a:cs typeface="Georgia"/>
                <a:sym typeface="Georgia"/>
              </a:rPr>
              <a:t>Asking for “a” will return 2</a:t>
            </a:r>
            <a:endParaRPr sz="1600" dirty="0">
              <a:solidFill>
                <a:schemeClr val="dk1"/>
              </a:solidFill>
              <a:latin typeface="Georgia"/>
              <a:ea typeface="Georgia"/>
              <a:cs typeface="Georgia"/>
              <a:sym typeface="Georgia"/>
            </a:endParaRPr>
          </a:p>
          <a:p>
            <a:pPr marL="580390" lvl="1" indent="-40640" algn="l" rtl="0">
              <a:spcBef>
                <a:spcPts val="720"/>
              </a:spcBef>
              <a:spcAft>
                <a:spcPts val="0"/>
              </a:spcAft>
              <a:buClr>
                <a:schemeClr val="dk1"/>
              </a:buClr>
              <a:buSzPts val="1600"/>
              <a:buFont typeface="Arimo"/>
              <a:buChar char="‣"/>
            </a:pPr>
            <a:r>
              <a:rPr lang="en" sz="1600" dirty="0">
                <a:solidFill>
                  <a:schemeClr val="dk1"/>
                </a:solidFill>
                <a:latin typeface="Georgia"/>
                <a:ea typeface="Georgia"/>
                <a:cs typeface="Georgia"/>
                <a:sym typeface="Georgia"/>
              </a:rPr>
              <a:t>Asking for “A” will give you nothing unless you’ve assigned a value to it</a:t>
            </a:r>
            <a:endParaRPr sz="1600" dirty="0">
              <a:solidFill>
                <a:schemeClr val="dk1"/>
              </a:solidFill>
              <a:latin typeface="Georgia"/>
              <a:ea typeface="Georgia"/>
              <a:cs typeface="Georgia"/>
              <a:sym typeface="Georgia"/>
            </a:endParaRPr>
          </a:p>
          <a:p>
            <a:pPr marL="0" lvl="1" indent="238125" algn="l" rtl="0">
              <a:spcBef>
                <a:spcPts val="5"/>
              </a:spcBef>
              <a:spcAft>
                <a:spcPts val="0"/>
              </a:spcAft>
              <a:buClr>
                <a:schemeClr val="dk1"/>
              </a:buClr>
              <a:buSzPts val="3750"/>
              <a:buFont typeface="Arimo"/>
              <a:buNone/>
            </a:pPr>
            <a:endParaRPr sz="1600" dirty="0">
              <a:solidFill>
                <a:schemeClr val="dk1"/>
              </a:solidFill>
              <a:latin typeface="Times New Roman"/>
              <a:ea typeface="Times New Roman"/>
              <a:cs typeface="Times New Roman"/>
              <a:sym typeface="Times New Roman"/>
            </a:endParaRPr>
          </a:p>
          <a:p>
            <a:pPr marL="122554" lvl="0" indent="-59054" algn="l" rtl="0">
              <a:spcBef>
                <a:spcPts val="0"/>
              </a:spcBef>
              <a:spcAft>
                <a:spcPts val="0"/>
              </a:spcAft>
              <a:buClr>
                <a:schemeClr val="dk1"/>
              </a:buClr>
              <a:buSzPts val="1600"/>
              <a:buFont typeface="Arimo"/>
              <a:buChar char="‣"/>
            </a:pPr>
            <a:r>
              <a:rPr lang="en" sz="1600" b="1" dirty="0">
                <a:solidFill>
                  <a:schemeClr val="dk1"/>
                </a:solidFill>
                <a:latin typeface="Georgia"/>
                <a:ea typeface="Georgia"/>
                <a:cs typeface="Georgia"/>
                <a:sym typeface="Georgia"/>
              </a:rPr>
              <a:t>Each new line is a new command</a:t>
            </a:r>
            <a:endParaRPr sz="1600" dirty="0">
              <a:solidFill>
                <a:schemeClr val="dk1"/>
              </a:solidFill>
              <a:latin typeface="Georgia"/>
              <a:ea typeface="Georgia"/>
              <a:cs typeface="Georgia"/>
              <a:sym typeface="Georgia"/>
            </a:endParaRPr>
          </a:p>
          <a:p>
            <a:pPr marL="579755" marR="5080" lvl="0" indent="-40005" algn="l" rtl="0">
              <a:lnSpc>
                <a:spcPct val="100699"/>
              </a:lnSpc>
              <a:spcBef>
                <a:spcPts val="700"/>
              </a:spcBef>
              <a:spcAft>
                <a:spcPts val="0"/>
              </a:spcAft>
              <a:buClr>
                <a:schemeClr val="dk1"/>
              </a:buClr>
              <a:buSzPts val="1600"/>
              <a:buFont typeface="Helvetica Neue"/>
              <a:buChar char="‣"/>
            </a:pPr>
            <a:r>
              <a:rPr lang="en" sz="1600" b="1" dirty="0">
                <a:solidFill>
                  <a:schemeClr val="dk1"/>
                </a:solidFill>
                <a:latin typeface="Georgia"/>
                <a:ea typeface="Georgia"/>
                <a:cs typeface="Georgia"/>
                <a:sym typeface="Georgia"/>
              </a:rPr>
              <a:t>If you want Python to display “hello” and then display “goodbye”, you  have have to say:</a:t>
            </a:r>
            <a:endParaRPr sz="1600" dirty="0">
              <a:solidFill>
                <a:schemeClr val="dk1"/>
              </a:solidFill>
              <a:latin typeface="Georgia"/>
              <a:ea typeface="Georgia"/>
              <a:cs typeface="Georgia"/>
              <a:sym typeface="Georgia"/>
            </a:endParaRPr>
          </a:p>
          <a:p>
            <a:pPr marL="1037589" lvl="1" indent="-40639" algn="l" rtl="0">
              <a:spcBef>
                <a:spcPts val="670"/>
              </a:spcBef>
              <a:spcAft>
                <a:spcPts val="0"/>
              </a:spcAft>
              <a:buClr>
                <a:schemeClr val="dk1"/>
              </a:buClr>
              <a:buSzPts val="1600"/>
              <a:buFont typeface="Arimo"/>
              <a:buChar char="‣"/>
            </a:pPr>
            <a:r>
              <a:rPr lang="en-US" sz="1600" dirty="0">
                <a:solidFill>
                  <a:schemeClr val="dk1"/>
                </a:solidFill>
              </a:rPr>
              <a:t>p</a:t>
            </a:r>
            <a:r>
              <a:rPr lang="en" sz="1600" dirty="0" smtClean="0">
                <a:solidFill>
                  <a:schemeClr val="dk1"/>
                </a:solidFill>
              </a:rPr>
              <a:t>rint(“hello”)</a:t>
            </a:r>
            <a:endParaRPr sz="1600" dirty="0">
              <a:solidFill>
                <a:schemeClr val="dk1"/>
              </a:solidFill>
            </a:endParaRPr>
          </a:p>
          <a:p>
            <a:pPr marL="1037589" lvl="1" indent="-40639" algn="l" rtl="0">
              <a:spcBef>
                <a:spcPts val="720"/>
              </a:spcBef>
              <a:spcAft>
                <a:spcPts val="0"/>
              </a:spcAft>
              <a:buClr>
                <a:schemeClr val="dk1"/>
              </a:buClr>
              <a:buSzPts val="1600"/>
              <a:buFont typeface="Arimo"/>
              <a:buChar char="‣"/>
            </a:pPr>
            <a:r>
              <a:rPr lang="en-US" sz="1600" dirty="0">
                <a:solidFill>
                  <a:schemeClr val="dk1"/>
                </a:solidFill>
              </a:rPr>
              <a:t>p</a:t>
            </a:r>
            <a:r>
              <a:rPr lang="en" sz="1600" dirty="0" smtClean="0">
                <a:solidFill>
                  <a:schemeClr val="dk1"/>
                </a:solidFill>
              </a:rPr>
              <a:t>rint(“goodbye”)</a:t>
            </a:r>
            <a:endParaRPr sz="1600" dirty="0">
              <a:solidFill>
                <a:schemeClr val="dk1"/>
              </a:solidFill>
            </a:endParaRPr>
          </a:p>
          <a:p>
            <a:pPr marL="579755" lvl="0" indent="-40005" algn="l" rtl="0">
              <a:spcBef>
                <a:spcPts val="720"/>
              </a:spcBef>
              <a:spcAft>
                <a:spcPts val="0"/>
              </a:spcAft>
              <a:buClr>
                <a:schemeClr val="dk1"/>
              </a:buClr>
              <a:buSzPts val="1600"/>
              <a:buFont typeface="Helvetica Neue"/>
              <a:buChar char="‣"/>
            </a:pPr>
            <a:r>
              <a:rPr lang="en" sz="1600" b="1" dirty="0">
                <a:solidFill>
                  <a:schemeClr val="dk1"/>
                </a:solidFill>
                <a:latin typeface="Georgia"/>
                <a:ea typeface="Georgia"/>
                <a:cs typeface="Georgia"/>
                <a:sym typeface="Georgia"/>
              </a:rPr>
              <a:t>Cannot say: </a:t>
            </a:r>
            <a:r>
              <a:rPr lang="en" sz="1600" dirty="0" smtClean="0">
                <a:solidFill>
                  <a:schemeClr val="dk1"/>
                </a:solidFill>
              </a:rPr>
              <a:t>print(“hello”) print(“goodbye”)</a:t>
            </a:r>
            <a:endParaRPr sz="1600" dirty="0">
              <a:solidFill>
                <a:schemeClr val="dk1"/>
              </a:solidFill>
            </a:endParaRPr>
          </a:p>
          <a:p>
            <a:pPr marL="580390" lvl="0" indent="-40640" algn="l" rtl="0">
              <a:spcBef>
                <a:spcPts val="720"/>
              </a:spcBef>
              <a:spcAft>
                <a:spcPts val="0"/>
              </a:spcAft>
              <a:buClr>
                <a:schemeClr val="dk1"/>
              </a:buClr>
              <a:buSzPts val="1600"/>
              <a:buFont typeface="Arimo"/>
              <a:buChar char="‣"/>
            </a:pPr>
            <a:r>
              <a:rPr lang="en" sz="1600" dirty="0">
                <a:solidFill>
                  <a:schemeClr val="dk1"/>
                </a:solidFill>
                <a:latin typeface="Georgia"/>
                <a:ea typeface="Georgia"/>
                <a:cs typeface="Georgia"/>
                <a:sym typeface="Georgia"/>
              </a:rPr>
              <a:t>You can use a semicolon to indicate a new line</a:t>
            </a:r>
            <a:endParaRPr sz="1600" dirty="0">
              <a:solidFill>
                <a:schemeClr val="dk1"/>
              </a:solidFill>
              <a:latin typeface="Georgia"/>
              <a:ea typeface="Georgia"/>
              <a:cs typeface="Georgia"/>
              <a:sym typeface="Georgia"/>
            </a:endParaRPr>
          </a:p>
          <a:p>
            <a:pPr marL="0" marR="0" lvl="0" indent="0" algn="l" rtl="0">
              <a:lnSpc>
                <a:spcPct val="100000"/>
              </a:lnSpc>
              <a:spcBef>
                <a:spcPts val="1400"/>
              </a:spcBef>
              <a:spcAft>
                <a:spcPts val="0"/>
              </a:spcAft>
              <a:buClr>
                <a:srgbClr val="000000"/>
              </a:buClr>
              <a:buSzPts val="1000"/>
              <a:buFont typeface="Arial"/>
              <a:buNone/>
            </a:pPr>
            <a:endParaRPr sz="1600" b="1" dirty="0">
              <a:solidFill>
                <a:srgbClr val="24292E"/>
              </a:solidFill>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201"/>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VISUALIZATIONS TO ANALYZE DATA</a:t>
            </a:r>
            <a:endParaRPr sz="2300" b="1" i="0" u="none" strike="noStrike" cap="none">
              <a:solidFill>
                <a:srgbClr val="000000"/>
              </a:solidFill>
              <a:latin typeface="Oswald"/>
              <a:ea typeface="Oswald"/>
              <a:cs typeface="Oswald"/>
              <a:sym typeface="Oswald"/>
            </a:endParaRPr>
          </a:p>
        </p:txBody>
      </p:sp>
      <p:sp>
        <p:nvSpPr>
          <p:cNvPr id="1440" name="Google Shape;1440;p201"/>
          <p:cNvSpPr txBox="1">
            <a:spLocks noGrp="1"/>
          </p:cNvSpPr>
          <p:nvPr>
            <p:ph type="body" idx="1"/>
          </p:nvPr>
        </p:nvSpPr>
        <p:spPr>
          <a:xfrm>
            <a:off x="446550" y="1753273"/>
            <a:ext cx="8250900" cy="32640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chemeClr val="dk1"/>
              </a:buClr>
              <a:buSzPts val="1000"/>
              <a:buFont typeface="Georgia"/>
              <a:buNone/>
            </a:pPr>
            <a:r>
              <a:rPr lang="en" sz="1800" b="1" i="0" u="none" strike="noStrike" cap="none">
                <a:solidFill>
                  <a:schemeClr val="dk1"/>
                </a:solidFill>
                <a:latin typeface="Georgia"/>
                <a:ea typeface="Georgia"/>
                <a:cs typeface="Georgia"/>
                <a:sym typeface="Georgia"/>
              </a:rPr>
              <a:t>In today’s lesson, we will: </a:t>
            </a:r>
            <a:r>
              <a:rPr lang="en" sz="800" b="0" i="0" u="none" strike="noStrike" cap="none">
                <a:solidFill>
                  <a:schemeClr val="dk1"/>
                </a:solidFill>
                <a:latin typeface="Georgia"/>
                <a:ea typeface="Georgia"/>
                <a:cs typeface="Georgia"/>
                <a:sym typeface="Georgia"/>
              </a:rPr>
              <a:t/>
            </a:r>
            <a:br>
              <a:rPr lang="en" sz="800" b="0" i="0" u="none" strike="noStrike" cap="none">
                <a:solidFill>
                  <a:schemeClr val="dk1"/>
                </a:solidFill>
                <a:latin typeface="Georgia"/>
                <a:ea typeface="Georgia"/>
                <a:cs typeface="Georgia"/>
                <a:sym typeface="Georgia"/>
              </a:rPr>
            </a:br>
            <a:endParaRPr sz="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AutoNum type="arabicPeriod"/>
            </a:pPr>
            <a:r>
              <a:rPr lang="en" sz="1800" b="0" i="0" u="none" strike="noStrike" cap="none">
                <a:solidFill>
                  <a:schemeClr val="dk1"/>
                </a:solidFill>
                <a:latin typeface="Georgia"/>
                <a:ea typeface="Georgia"/>
                <a:cs typeface="Georgia"/>
                <a:sym typeface="Georgia"/>
              </a:rPr>
              <a:t>Survey introductory Python concepts and syntax.</a:t>
            </a: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AutoNum type="arabicPeriod"/>
            </a:pPr>
            <a:r>
              <a:rPr lang="en" sz="1800" b="0" i="0" u="none" strike="noStrike" cap="none">
                <a:solidFill>
                  <a:schemeClr val="dk1"/>
                </a:solidFill>
                <a:latin typeface="Georgia"/>
                <a:ea typeface="Georgia"/>
                <a:cs typeface="Georgia"/>
                <a:sym typeface="Georgia"/>
              </a:rPr>
              <a:t>Discuss the advantages &amp; disadvantages of using Python.</a:t>
            </a: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AutoNum type="arabicPeriod"/>
            </a:pPr>
            <a:r>
              <a:rPr lang="en" sz="1800" b="0" i="0" u="none" strike="noStrike" cap="none">
                <a:solidFill>
                  <a:schemeClr val="dk1"/>
                </a:solidFill>
                <a:latin typeface="Georgia"/>
                <a:ea typeface="Georgia"/>
                <a:cs typeface="Georgia"/>
                <a:sym typeface="Georgia"/>
              </a:rPr>
              <a:t>Explain how think about data representation in Python.</a:t>
            </a: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AutoNum type="arabicPeriod"/>
            </a:pPr>
            <a:r>
              <a:rPr lang="en" sz="1800" b="0" i="0" u="none" strike="noStrike" cap="none">
                <a:solidFill>
                  <a:schemeClr val="dk1"/>
                </a:solidFill>
                <a:latin typeface="Georgia"/>
                <a:ea typeface="Georgia"/>
                <a:cs typeface="Georgia"/>
                <a:sym typeface="Georgia"/>
              </a:rPr>
              <a:t>Explore approaches to data analysis using popular Python libraries.</a:t>
            </a: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AutoNum type="arabicPeriod"/>
            </a:pPr>
            <a:r>
              <a:rPr lang="en" sz="1800" b="0" i="0" u="none" strike="noStrike" cap="none">
                <a:solidFill>
                  <a:schemeClr val="dk1"/>
                </a:solidFill>
                <a:latin typeface="Georgia"/>
                <a:ea typeface="Georgia"/>
                <a:cs typeface="Georgia"/>
                <a:sym typeface="Georgia"/>
              </a:rPr>
              <a:t>Demonstrate how to use different platforms for working with data in python. </a:t>
            </a:r>
            <a:endParaRPr sz="1800" b="0" i="0" u="none" strike="noStrike" cap="none">
              <a:solidFill>
                <a:schemeClr val="dk1"/>
              </a:solidFill>
              <a:latin typeface="Georgia"/>
              <a:ea typeface="Georgia"/>
              <a:cs typeface="Georgia"/>
              <a:sym typeface="Georgia"/>
            </a:endParaRPr>
          </a:p>
        </p:txBody>
      </p:sp>
      <p:sp>
        <p:nvSpPr>
          <p:cNvPr id="1441" name="Google Shape;1441;p201"/>
          <p:cNvSpPr txBox="1">
            <a:spLocks noGrp="1"/>
          </p:cNvSpPr>
          <p:nvPr>
            <p:ph type="title"/>
          </p:nvPr>
        </p:nvSpPr>
        <p:spPr>
          <a:xfrm>
            <a:off x="446484" y="1037645"/>
            <a:ext cx="8250900" cy="501000"/>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SzPts val="1000"/>
              <a:buFont typeface="Oswald"/>
              <a:buNone/>
            </a:pPr>
            <a:r>
              <a:rPr lang="en" sz="3800" b="1" i="0" u="none" strike="noStrike" cap="none">
                <a:solidFill>
                  <a:srgbClr val="000000"/>
                </a:solidFill>
                <a:latin typeface="Oswald"/>
                <a:ea typeface="Oswald"/>
                <a:cs typeface="Oswald"/>
                <a:sym typeface="Oswald"/>
              </a:rPr>
              <a:t>LEARNING OBJECTIVES</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1" name="Google Shape;1681;p237"/>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a:latin typeface="Oswald"/>
                <a:ea typeface="Oswald"/>
                <a:cs typeface="Oswald"/>
                <a:sym typeface="Oswald"/>
              </a:rPr>
              <a:t>CODING IN PYTHON</a:t>
            </a:r>
            <a:endParaRPr sz="1000" b="0" i="0" u="none" strike="noStrike" cap="none">
              <a:solidFill>
                <a:srgbClr val="000000"/>
              </a:solidFill>
              <a:latin typeface="Arial"/>
              <a:ea typeface="Arial"/>
              <a:cs typeface="Arial"/>
              <a:sym typeface="Arial"/>
            </a:endParaRPr>
          </a:p>
        </p:txBody>
      </p:sp>
      <p:sp>
        <p:nvSpPr>
          <p:cNvPr id="1682" name="Google Shape;1682;p237"/>
          <p:cNvSpPr txBox="1">
            <a:spLocks noGrp="1"/>
          </p:cNvSpPr>
          <p:nvPr>
            <p:ph type="body" idx="1"/>
          </p:nvPr>
        </p:nvSpPr>
        <p:spPr>
          <a:xfrm>
            <a:off x="446475" y="917125"/>
            <a:ext cx="8326200" cy="3784800"/>
          </a:xfrm>
          <a:prstGeom prst="rect">
            <a:avLst/>
          </a:prstGeom>
          <a:noFill/>
          <a:ln>
            <a:noFill/>
          </a:ln>
        </p:spPr>
        <p:txBody>
          <a:bodyPr spcFirstLastPara="1" wrap="square" lIns="0" tIns="0" rIns="0" bIns="0" anchor="t" anchorCtr="0">
            <a:noAutofit/>
          </a:bodyPr>
          <a:lstStyle/>
          <a:p>
            <a:pPr marL="122554" lvl="0" indent="-59054" algn="l" rtl="0">
              <a:spcBef>
                <a:spcPts val="0"/>
              </a:spcBef>
              <a:spcAft>
                <a:spcPts val="0"/>
              </a:spcAft>
              <a:buClr>
                <a:schemeClr val="dk1"/>
              </a:buClr>
              <a:buSzPts val="1600"/>
              <a:buFont typeface="Arimo"/>
              <a:buChar char="‣"/>
            </a:pPr>
            <a:r>
              <a:rPr lang="en" sz="1600" b="1" dirty="0">
                <a:solidFill>
                  <a:schemeClr val="dk1"/>
                </a:solidFill>
                <a:latin typeface="Georgia"/>
                <a:ea typeface="Georgia"/>
                <a:cs typeface="Georgia"/>
                <a:sym typeface="Georgia"/>
              </a:rPr>
              <a:t>Indentation matters in Python</a:t>
            </a:r>
            <a:endParaRPr sz="1600" b="1" dirty="0">
              <a:solidFill>
                <a:schemeClr val="dk1"/>
              </a:solidFill>
              <a:latin typeface="Georgia"/>
              <a:ea typeface="Georgia"/>
              <a:cs typeface="Georgia"/>
              <a:sym typeface="Georgia"/>
            </a:endParaRPr>
          </a:p>
          <a:p>
            <a:pPr marL="580390" lvl="1" indent="-40640" algn="l" rtl="0">
              <a:spcBef>
                <a:spcPts val="720"/>
              </a:spcBef>
              <a:spcAft>
                <a:spcPts val="0"/>
              </a:spcAft>
              <a:buClr>
                <a:schemeClr val="dk1"/>
              </a:buClr>
              <a:buSzPts val="1600"/>
              <a:buFont typeface="Arimo"/>
              <a:buChar char="‣"/>
            </a:pPr>
            <a:r>
              <a:rPr lang="en" sz="1600" dirty="0">
                <a:solidFill>
                  <a:schemeClr val="dk1"/>
                </a:solidFill>
                <a:latin typeface="Georgia"/>
                <a:ea typeface="Georgia"/>
                <a:cs typeface="Georgia"/>
                <a:sym typeface="Georgia"/>
              </a:rPr>
              <a:t>Typically used after a colon</a:t>
            </a:r>
            <a:endParaRPr sz="1600" dirty="0">
              <a:solidFill>
                <a:schemeClr val="dk1"/>
              </a:solidFill>
              <a:latin typeface="Georgia"/>
              <a:ea typeface="Georgia"/>
              <a:cs typeface="Georgia"/>
              <a:sym typeface="Georgia"/>
            </a:endParaRPr>
          </a:p>
          <a:p>
            <a:pPr marL="580390" lvl="1" indent="-40640" algn="l" rtl="0">
              <a:spcBef>
                <a:spcPts val="720"/>
              </a:spcBef>
              <a:spcAft>
                <a:spcPts val="0"/>
              </a:spcAft>
              <a:buClr>
                <a:schemeClr val="dk1"/>
              </a:buClr>
              <a:buSzPts val="1600"/>
              <a:buFont typeface="Arimo"/>
              <a:buChar char="‣"/>
            </a:pPr>
            <a:r>
              <a:rPr lang="en" sz="1600" dirty="0">
                <a:solidFill>
                  <a:schemeClr val="dk1"/>
                </a:solidFill>
                <a:latin typeface="Georgia"/>
                <a:ea typeface="Georgia"/>
                <a:cs typeface="Georgia"/>
                <a:sym typeface="Georgia"/>
              </a:rPr>
              <a:t>Used similar to how curly brackets {} are used in other languages</a:t>
            </a:r>
            <a:endParaRPr sz="1600" dirty="0">
              <a:solidFill>
                <a:schemeClr val="dk1"/>
              </a:solidFill>
              <a:latin typeface="Georgia"/>
              <a:ea typeface="Georgia"/>
              <a:cs typeface="Georgia"/>
              <a:sym typeface="Georgia"/>
            </a:endParaRPr>
          </a:p>
          <a:p>
            <a:pPr marL="580390" lvl="1" indent="-40640" algn="l" rtl="0">
              <a:spcBef>
                <a:spcPts val="720"/>
              </a:spcBef>
              <a:spcAft>
                <a:spcPts val="0"/>
              </a:spcAft>
              <a:buClr>
                <a:schemeClr val="dk1"/>
              </a:buClr>
              <a:buSzPts val="1600"/>
              <a:buFont typeface="Arimo"/>
              <a:buChar char="‣"/>
            </a:pPr>
            <a:r>
              <a:rPr lang="en" sz="1600" dirty="0">
                <a:solidFill>
                  <a:schemeClr val="dk1"/>
                </a:solidFill>
                <a:latin typeface="Georgia"/>
                <a:ea typeface="Georgia"/>
                <a:cs typeface="Georgia"/>
                <a:sym typeface="Georgia"/>
              </a:rPr>
              <a:t>Cannot indent a line unless needed for the code</a:t>
            </a:r>
            <a:endParaRPr sz="1600" dirty="0">
              <a:solidFill>
                <a:schemeClr val="dk1"/>
              </a:solidFill>
              <a:latin typeface="Georgia"/>
              <a:ea typeface="Georgia"/>
              <a:cs typeface="Georgia"/>
              <a:sym typeface="Georgia"/>
            </a:endParaRPr>
          </a:p>
          <a:p>
            <a:pPr marL="0" lvl="0" indent="0" algn="l" rtl="0">
              <a:spcBef>
                <a:spcPts val="5"/>
              </a:spcBef>
              <a:spcAft>
                <a:spcPts val="0"/>
              </a:spcAft>
              <a:buClr>
                <a:schemeClr val="dk1"/>
              </a:buClr>
              <a:buFont typeface="Arial"/>
              <a:buNone/>
            </a:pPr>
            <a:endParaRPr sz="1600" b="1" dirty="0">
              <a:solidFill>
                <a:schemeClr val="dk1"/>
              </a:solidFill>
              <a:latin typeface="Times New Roman"/>
              <a:ea typeface="Times New Roman"/>
              <a:cs typeface="Times New Roman"/>
              <a:sym typeface="Times New Roman"/>
            </a:endParaRPr>
          </a:p>
          <a:p>
            <a:pPr marL="122554" lvl="0" indent="-59054" algn="l" rtl="0">
              <a:spcBef>
                <a:spcPts val="0"/>
              </a:spcBef>
              <a:spcAft>
                <a:spcPts val="0"/>
              </a:spcAft>
              <a:buClr>
                <a:schemeClr val="dk1"/>
              </a:buClr>
              <a:buSzPts val="1600"/>
              <a:buFont typeface="Helvetica Neue"/>
              <a:buChar char="‣"/>
            </a:pPr>
            <a:r>
              <a:rPr lang="en" sz="1600" b="1" dirty="0">
                <a:solidFill>
                  <a:schemeClr val="dk1"/>
                </a:solidFill>
                <a:latin typeface="Georgia"/>
                <a:ea typeface="Georgia"/>
                <a:cs typeface="Georgia"/>
                <a:sym typeface="Georgia"/>
              </a:rPr>
              <a:t>Spacing (mostly) doesn’t matter in Python</a:t>
            </a:r>
            <a:endParaRPr sz="1600" b="1" dirty="0">
              <a:solidFill>
                <a:schemeClr val="dk1"/>
              </a:solidFill>
              <a:latin typeface="Georgia"/>
              <a:ea typeface="Georgia"/>
              <a:cs typeface="Georgia"/>
              <a:sym typeface="Georgia"/>
            </a:endParaRPr>
          </a:p>
          <a:p>
            <a:pPr marL="580390" lvl="1" indent="-40640" algn="l" rtl="0">
              <a:spcBef>
                <a:spcPts val="720"/>
              </a:spcBef>
              <a:spcAft>
                <a:spcPts val="0"/>
              </a:spcAft>
              <a:buClr>
                <a:schemeClr val="dk1"/>
              </a:buClr>
              <a:buSzPts val="1600"/>
              <a:buFont typeface="Arimo"/>
              <a:buChar char="‣"/>
            </a:pPr>
            <a:r>
              <a:rPr lang="en" sz="1600" dirty="0">
                <a:solidFill>
                  <a:schemeClr val="dk1"/>
                </a:solidFill>
                <a:latin typeface="Georgia"/>
                <a:ea typeface="Georgia"/>
                <a:cs typeface="Georgia"/>
                <a:sym typeface="Georgia"/>
              </a:rPr>
              <a:t>On the same line, you can have as many spaces as you want</a:t>
            </a:r>
            <a:endParaRPr sz="1600" dirty="0">
              <a:solidFill>
                <a:schemeClr val="dk1"/>
              </a:solidFill>
              <a:latin typeface="Georgia"/>
              <a:ea typeface="Georgia"/>
              <a:cs typeface="Georgia"/>
              <a:sym typeface="Georgia"/>
            </a:endParaRPr>
          </a:p>
          <a:p>
            <a:pPr marL="580390" lvl="1" indent="-40640" algn="l" rtl="0">
              <a:spcBef>
                <a:spcPts val="720"/>
              </a:spcBef>
              <a:spcAft>
                <a:spcPts val="0"/>
              </a:spcAft>
              <a:buClr>
                <a:schemeClr val="dk1"/>
              </a:buClr>
              <a:buSzPts val="1600"/>
              <a:buFont typeface="Arimo"/>
              <a:buChar char="‣"/>
            </a:pPr>
            <a:r>
              <a:rPr lang="en" sz="1600" dirty="0">
                <a:solidFill>
                  <a:schemeClr val="dk1"/>
                </a:solidFill>
                <a:latin typeface="Georgia"/>
                <a:ea typeface="Georgia"/>
                <a:cs typeface="Georgia"/>
                <a:sym typeface="Georgia"/>
              </a:rPr>
              <a:t>All three lines will run the same</a:t>
            </a:r>
            <a:endParaRPr sz="1600" dirty="0">
              <a:solidFill>
                <a:schemeClr val="dk1"/>
              </a:solidFill>
              <a:latin typeface="Georgia"/>
              <a:ea typeface="Georgia"/>
              <a:cs typeface="Georgia"/>
              <a:sym typeface="Georgia"/>
            </a:endParaRPr>
          </a:p>
          <a:p>
            <a:pPr marL="1037589" lvl="2" indent="-40639" algn="l" rtl="0">
              <a:spcBef>
                <a:spcPts val="720"/>
              </a:spcBef>
              <a:spcAft>
                <a:spcPts val="0"/>
              </a:spcAft>
              <a:buClr>
                <a:schemeClr val="dk1"/>
              </a:buClr>
              <a:buSzPts val="1600"/>
              <a:buFont typeface="Arimo"/>
              <a:buChar char="‣"/>
            </a:pPr>
            <a:r>
              <a:rPr lang="en" sz="1600" dirty="0" smtClean="0">
                <a:solidFill>
                  <a:schemeClr val="dk1"/>
                </a:solidFill>
              </a:rPr>
              <a:t>print(</a:t>
            </a:r>
            <a:r>
              <a:rPr lang="en" sz="1600" dirty="0">
                <a:solidFill>
                  <a:schemeClr val="dk1"/>
                </a:solidFill>
              </a:rPr>
              <a:t>	</a:t>
            </a:r>
            <a:r>
              <a:rPr lang="en" sz="1600" dirty="0" smtClean="0">
                <a:solidFill>
                  <a:schemeClr val="dk1"/>
                </a:solidFill>
              </a:rPr>
              <a:t>2+2)</a:t>
            </a:r>
            <a:endParaRPr sz="1600" dirty="0">
              <a:solidFill>
                <a:schemeClr val="dk1"/>
              </a:solidFill>
            </a:endParaRPr>
          </a:p>
          <a:p>
            <a:pPr marL="1037589" lvl="2" indent="-40639" algn="l" rtl="0">
              <a:spcBef>
                <a:spcPts val="0"/>
              </a:spcBef>
              <a:spcAft>
                <a:spcPts val="0"/>
              </a:spcAft>
              <a:buClr>
                <a:schemeClr val="dk1"/>
              </a:buClr>
              <a:buSzPts val="1600"/>
              <a:buFont typeface="Arimo"/>
              <a:buChar char="‣"/>
            </a:pPr>
            <a:r>
              <a:rPr lang="en" sz="1600" dirty="0" smtClean="0">
                <a:solidFill>
                  <a:schemeClr val="dk1"/>
                </a:solidFill>
              </a:rPr>
              <a:t>print(</a:t>
            </a:r>
            <a:r>
              <a:rPr lang="en" sz="1600" dirty="0">
                <a:solidFill>
                  <a:schemeClr val="dk1"/>
                </a:solidFill>
              </a:rPr>
              <a:t>	2	+	</a:t>
            </a:r>
            <a:r>
              <a:rPr lang="en" sz="1600" dirty="0" smtClean="0">
                <a:solidFill>
                  <a:schemeClr val="dk1"/>
                </a:solidFill>
              </a:rPr>
              <a:t>2)</a:t>
            </a:r>
            <a:endParaRPr sz="1600" dirty="0">
              <a:solidFill>
                <a:schemeClr val="dk1"/>
              </a:solidFill>
            </a:endParaRPr>
          </a:p>
          <a:p>
            <a:pPr marL="1037589" lvl="2" indent="-40639" algn="l" rtl="0">
              <a:spcBef>
                <a:spcPts val="720"/>
              </a:spcBef>
              <a:spcAft>
                <a:spcPts val="0"/>
              </a:spcAft>
              <a:buClr>
                <a:schemeClr val="dk1"/>
              </a:buClr>
              <a:buSzPts val="1600"/>
              <a:buFont typeface="Arimo"/>
              <a:buChar char="‣"/>
            </a:pPr>
            <a:r>
              <a:rPr lang="en" sz="1600" dirty="0" smtClean="0">
                <a:solidFill>
                  <a:schemeClr val="dk1"/>
                </a:solidFill>
              </a:rPr>
              <a:t>print(</a:t>
            </a:r>
            <a:r>
              <a:rPr lang="en" sz="1600" dirty="0">
                <a:solidFill>
                  <a:schemeClr val="dk1"/>
                </a:solidFill>
              </a:rPr>
              <a:t>	2		+		</a:t>
            </a:r>
            <a:r>
              <a:rPr lang="en" sz="1600" dirty="0" smtClean="0">
                <a:solidFill>
                  <a:schemeClr val="dk1"/>
                </a:solidFill>
              </a:rPr>
              <a:t>2)</a:t>
            </a:r>
            <a:endParaRPr sz="1600" dirty="0">
              <a:solidFill>
                <a:schemeClr val="dk1"/>
              </a:solidFill>
            </a:endParaRPr>
          </a:p>
          <a:p>
            <a:pPr marL="0" marR="0" lvl="0" indent="0" algn="l" rtl="0">
              <a:lnSpc>
                <a:spcPct val="100000"/>
              </a:lnSpc>
              <a:spcBef>
                <a:spcPts val="1400"/>
              </a:spcBef>
              <a:spcAft>
                <a:spcPts val="0"/>
              </a:spcAft>
              <a:buClr>
                <a:srgbClr val="000000"/>
              </a:buClr>
              <a:buSzPts val="1000"/>
              <a:buFont typeface="Arial"/>
              <a:buNone/>
            </a:pPr>
            <a:endParaRPr sz="1600" b="1" dirty="0">
              <a:solidFill>
                <a:schemeClr val="dk1"/>
              </a:solidFill>
              <a:latin typeface="Georgia"/>
              <a:ea typeface="Georgia"/>
              <a:cs typeface="Georgia"/>
              <a:sym typeface="Georgi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Google Shape;1687;p238"/>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IMPORTING DATA INTO PYTHON</a:t>
            </a:r>
            <a:endParaRPr sz="1000" b="0" i="0" u="none" strike="noStrike" cap="none">
              <a:solidFill>
                <a:srgbClr val="000000"/>
              </a:solidFill>
              <a:latin typeface="Arial"/>
              <a:ea typeface="Arial"/>
              <a:cs typeface="Arial"/>
              <a:sym typeface="Arial"/>
            </a:endParaRPr>
          </a:p>
        </p:txBody>
      </p:sp>
      <p:sp>
        <p:nvSpPr>
          <p:cNvPr id="1688" name="Google Shape;1688;p238"/>
          <p:cNvSpPr txBox="1">
            <a:spLocks noGrp="1"/>
          </p:cNvSpPr>
          <p:nvPr>
            <p:ph type="body" idx="1"/>
          </p:nvPr>
        </p:nvSpPr>
        <p:spPr>
          <a:xfrm>
            <a:off x="515700" y="1023900"/>
            <a:ext cx="8181600" cy="36342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1000"/>
              <a:buFont typeface="Arial"/>
              <a:buNone/>
            </a:pPr>
            <a:r>
              <a:rPr lang="en" sz="1800" b="0" i="0" u="none" strike="noStrike" cap="none">
                <a:solidFill>
                  <a:srgbClr val="24292E"/>
                </a:solidFill>
                <a:highlight>
                  <a:srgbClr val="FFFFFF"/>
                </a:highlight>
                <a:latin typeface="Georgia"/>
                <a:ea typeface="Georgia"/>
                <a:cs typeface="Georgia"/>
                <a:sym typeface="Georgia"/>
              </a:rPr>
              <a:t>Now that we know what our different data types look like, let’s load some data into our environment for analysis! </a:t>
            </a:r>
            <a:br>
              <a:rPr lang="en" sz="1800" b="0" i="0" u="none" strike="noStrike" cap="none">
                <a:solidFill>
                  <a:srgbClr val="24292E"/>
                </a:solidFill>
                <a:highlight>
                  <a:srgbClr val="FFFFFF"/>
                </a:highlight>
                <a:latin typeface="Georgia"/>
                <a:ea typeface="Georgia"/>
                <a:cs typeface="Georgia"/>
                <a:sym typeface="Georgia"/>
              </a:rPr>
            </a:br>
            <a:r>
              <a:rPr lang="en" sz="1800" b="0" i="0" u="none" strike="noStrike" cap="none">
                <a:solidFill>
                  <a:srgbClr val="24292E"/>
                </a:solidFill>
                <a:highlight>
                  <a:srgbClr val="FFFFFF"/>
                </a:highlight>
                <a:latin typeface="Georgia"/>
                <a:ea typeface="Georgia"/>
                <a:cs typeface="Georgia"/>
                <a:sym typeface="Georgia"/>
              </a:rPr>
              <a:t/>
            </a:r>
            <a:br>
              <a:rPr lang="en" sz="1800" b="0" i="0" u="none" strike="noStrike" cap="none">
                <a:solidFill>
                  <a:srgbClr val="24292E"/>
                </a:solidFill>
                <a:highlight>
                  <a:srgbClr val="FFFFFF"/>
                </a:highlight>
                <a:latin typeface="Georgia"/>
                <a:ea typeface="Georgia"/>
                <a:cs typeface="Georgia"/>
                <a:sym typeface="Georgia"/>
              </a:rPr>
            </a:br>
            <a:r>
              <a:rPr lang="en" sz="1800" b="0" i="0" u="none" strike="noStrike" cap="none">
                <a:solidFill>
                  <a:srgbClr val="24292E"/>
                </a:solidFill>
                <a:highlight>
                  <a:srgbClr val="FFFFFF"/>
                </a:highlight>
                <a:latin typeface="Georgia"/>
                <a:ea typeface="Georgia"/>
                <a:cs typeface="Georgia"/>
                <a:sym typeface="Georgia"/>
              </a:rPr>
              <a:t>Data can be loaded into </a:t>
            </a:r>
            <a:r>
              <a:rPr lang="en" sz="1800">
                <a:solidFill>
                  <a:srgbClr val="24292E"/>
                </a:solidFill>
                <a:highlight>
                  <a:srgbClr val="FFFFFF"/>
                </a:highlight>
                <a:latin typeface="Georgia"/>
                <a:ea typeface="Georgia"/>
                <a:cs typeface="Georgia"/>
                <a:sym typeface="Georgia"/>
              </a:rPr>
              <a:t>Jupyter Notebook</a:t>
            </a:r>
            <a:r>
              <a:rPr lang="en" sz="1800" b="0" i="0" u="none" strike="noStrike" cap="none">
                <a:solidFill>
                  <a:srgbClr val="24292E"/>
                </a:solidFill>
                <a:highlight>
                  <a:srgbClr val="FFFFFF"/>
                </a:highlight>
                <a:latin typeface="Georgia"/>
                <a:ea typeface="Georgia"/>
                <a:cs typeface="Georgia"/>
                <a:sym typeface="Georgia"/>
              </a:rPr>
              <a:t> from multiple sources:</a:t>
            </a:r>
            <a:br>
              <a:rPr lang="en" sz="1800" b="0" i="0" u="none" strike="noStrike" cap="none">
                <a:solidFill>
                  <a:srgbClr val="24292E"/>
                </a:solidFill>
                <a:highlight>
                  <a:srgbClr val="FFFFFF"/>
                </a:highlight>
                <a:latin typeface="Georgia"/>
                <a:ea typeface="Georgia"/>
                <a:cs typeface="Georgia"/>
                <a:sym typeface="Georgia"/>
              </a:rPr>
            </a:br>
            <a:endParaRPr sz="1800" b="0" i="0" u="none" strike="noStrike" cap="none">
              <a:solidFill>
                <a:srgbClr val="24292E"/>
              </a:solidFill>
              <a:highlight>
                <a:srgbClr val="FFFFFF"/>
              </a:highlight>
              <a:latin typeface="Georgia"/>
              <a:ea typeface="Georgia"/>
              <a:cs typeface="Georgia"/>
              <a:sym typeface="Georgia"/>
            </a:endParaRPr>
          </a:p>
          <a:p>
            <a:pPr marL="457200" marR="0" lvl="0" indent="-342900" algn="l" rtl="0">
              <a:lnSpc>
                <a:spcPct val="115000"/>
              </a:lnSpc>
              <a:spcBef>
                <a:spcPts val="0"/>
              </a:spcBef>
              <a:spcAft>
                <a:spcPts val="0"/>
              </a:spcAft>
              <a:buClr>
                <a:srgbClr val="24292E"/>
              </a:buClr>
              <a:buSzPts val="1800"/>
              <a:buFont typeface="Georgia"/>
              <a:buAutoNum type="arabicPeriod"/>
            </a:pPr>
            <a:r>
              <a:rPr lang="en" sz="1800" b="0" i="0" u="none" strike="noStrike" cap="none">
                <a:solidFill>
                  <a:srgbClr val="24292E"/>
                </a:solidFill>
                <a:highlight>
                  <a:schemeClr val="lt1"/>
                </a:highlight>
                <a:latin typeface="Georgia"/>
                <a:ea typeface="Georgia"/>
                <a:cs typeface="Georgia"/>
                <a:sym typeface="Georgia"/>
              </a:rPr>
              <a:t>Local computer</a:t>
            </a:r>
            <a:endParaRPr sz="1800" b="0" i="0" u="none" strike="noStrike" cap="none">
              <a:solidFill>
                <a:srgbClr val="24292E"/>
              </a:solidFill>
              <a:highlight>
                <a:schemeClr val="lt1"/>
              </a:highlight>
              <a:latin typeface="Georgia"/>
              <a:ea typeface="Georgia"/>
              <a:cs typeface="Georgia"/>
              <a:sym typeface="Georgia"/>
            </a:endParaRPr>
          </a:p>
          <a:p>
            <a:pPr marL="457200" marR="0" lvl="0" indent="-342900" algn="l" rtl="0">
              <a:lnSpc>
                <a:spcPct val="115000"/>
              </a:lnSpc>
              <a:spcBef>
                <a:spcPts val="0"/>
              </a:spcBef>
              <a:spcAft>
                <a:spcPts val="0"/>
              </a:spcAft>
              <a:buClr>
                <a:srgbClr val="24292E"/>
              </a:buClr>
              <a:buSzPts val="1800"/>
              <a:buFont typeface="Georgia"/>
              <a:buAutoNum type="arabicPeriod"/>
            </a:pPr>
            <a:r>
              <a:rPr lang="en" sz="1800" b="0" i="0" u="none" strike="noStrike" cap="none">
                <a:solidFill>
                  <a:srgbClr val="24292E"/>
                </a:solidFill>
                <a:highlight>
                  <a:schemeClr val="lt1"/>
                </a:highlight>
                <a:latin typeface="Georgia"/>
                <a:ea typeface="Georgia"/>
                <a:cs typeface="Georgia"/>
                <a:sym typeface="Georgia"/>
              </a:rPr>
              <a:t>CSV, JSON, Excel, HTML, etc.</a:t>
            </a:r>
            <a:endParaRPr sz="1800" b="0" i="0" u="none" strike="noStrike" cap="none">
              <a:solidFill>
                <a:srgbClr val="24292E"/>
              </a:solidFill>
              <a:highlight>
                <a:schemeClr val="lt1"/>
              </a:highlight>
              <a:latin typeface="Georgia"/>
              <a:ea typeface="Georgia"/>
              <a:cs typeface="Georgia"/>
              <a:sym typeface="Georgia"/>
            </a:endParaRPr>
          </a:p>
          <a:p>
            <a:pPr marL="457200" marR="0" lvl="0" indent="-342900" algn="l" rtl="0">
              <a:lnSpc>
                <a:spcPct val="115000"/>
              </a:lnSpc>
              <a:spcBef>
                <a:spcPts val="0"/>
              </a:spcBef>
              <a:spcAft>
                <a:spcPts val="0"/>
              </a:spcAft>
              <a:buClr>
                <a:srgbClr val="24292E"/>
              </a:buClr>
              <a:buSzPts val="1800"/>
              <a:buFont typeface="Georgia"/>
              <a:buAutoNum type="arabicPeriod"/>
            </a:pPr>
            <a:r>
              <a:rPr lang="en" sz="1800" b="0" i="0" u="none" strike="noStrike" cap="none">
                <a:solidFill>
                  <a:srgbClr val="24292E"/>
                </a:solidFill>
                <a:highlight>
                  <a:schemeClr val="lt1"/>
                </a:highlight>
                <a:latin typeface="Georgia"/>
                <a:ea typeface="Georgia"/>
                <a:cs typeface="Georgia"/>
                <a:sym typeface="Georgia"/>
              </a:rPr>
              <a:t>SQL database</a:t>
            </a:r>
            <a:endParaRPr sz="1800" b="0" i="0" u="none" strike="noStrike" cap="none">
              <a:solidFill>
                <a:srgbClr val="24292E"/>
              </a:solidFill>
              <a:highlight>
                <a:schemeClr val="lt1"/>
              </a:highlight>
              <a:latin typeface="Georgia"/>
              <a:ea typeface="Georgia"/>
              <a:cs typeface="Georgia"/>
              <a:sym typeface="Georgia"/>
            </a:endParaRPr>
          </a:p>
          <a:p>
            <a:pPr marL="914400" marR="0" lvl="1" indent="-342900" algn="l" rtl="0">
              <a:lnSpc>
                <a:spcPct val="115000"/>
              </a:lnSpc>
              <a:spcBef>
                <a:spcPts val="0"/>
              </a:spcBef>
              <a:spcAft>
                <a:spcPts val="0"/>
              </a:spcAft>
              <a:buClr>
                <a:srgbClr val="24292E"/>
              </a:buClr>
              <a:buSzPts val="1800"/>
              <a:buFont typeface="Georgia"/>
              <a:buAutoNum type="alphaLcPeriod"/>
            </a:pPr>
            <a:r>
              <a:rPr lang="en" sz="1800" b="0" i="0" u="none" strike="noStrike" cap="none">
                <a:solidFill>
                  <a:srgbClr val="24292E"/>
                </a:solidFill>
                <a:highlight>
                  <a:schemeClr val="lt1"/>
                </a:highlight>
                <a:latin typeface="Georgia"/>
                <a:ea typeface="Georgia"/>
                <a:cs typeface="Georgia"/>
                <a:sym typeface="Georgia"/>
              </a:rPr>
              <a:t>You can connect directly to a SQL server and query a set using python.</a:t>
            </a:r>
            <a:endParaRPr sz="1800" b="0" i="0" u="none" strike="noStrike" cap="none">
              <a:solidFill>
                <a:srgbClr val="24292E"/>
              </a:solidFill>
              <a:highlight>
                <a:schemeClr val="lt1"/>
              </a:highlight>
              <a:latin typeface="Georgia"/>
              <a:ea typeface="Georgia"/>
              <a:cs typeface="Georgia"/>
              <a:sym typeface="Georgia"/>
            </a:endParaRPr>
          </a:p>
          <a:p>
            <a:pPr marL="0" marR="0" lvl="0" indent="0" algn="l" rtl="0">
              <a:lnSpc>
                <a:spcPct val="100000"/>
              </a:lnSpc>
              <a:spcBef>
                <a:spcPts val="1400"/>
              </a:spcBef>
              <a:spcAft>
                <a:spcPts val="0"/>
              </a:spcAft>
              <a:buClr>
                <a:srgbClr val="000000"/>
              </a:buClr>
              <a:buSzPts val="1000"/>
              <a:buFont typeface="Arial"/>
              <a:buNone/>
            </a:pPr>
            <a:endParaRPr sz="1800" b="0" i="0" u="none" strike="noStrike" cap="none">
              <a:solidFill>
                <a:srgbClr val="000000"/>
              </a:solidFill>
              <a:latin typeface="Georgia"/>
              <a:ea typeface="Georgia"/>
              <a:cs typeface="Georgia"/>
              <a:sym typeface="Georgi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3" name="Google Shape;1693;p239"/>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IMPORTING DATA INTO PYTHON</a:t>
            </a:r>
            <a:endParaRPr sz="1000" b="0" i="0" u="none" strike="noStrike" cap="none">
              <a:solidFill>
                <a:srgbClr val="000000"/>
              </a:solidFill>
              <a:latin typeface="Arial"/>
              <a:ea typeface="Arial"/>
              <a:cs typeface="Arial"/>
              <a:sym typeface="Arial"/>
            </a:endParaRPr>
          </a:p>
        </p:txBody>
      </p:sp>
      <p:sp>
        <p:nvSpPr>
          <p:cNvPr id="1694" name="Google Shape;1694;p239"/>
          <p:cNvSpPr txBox="1">
            <a:spLocks noGrp="1"/>
          </p:cNvSpPr>
          <p:nvPr>
            <p:ph type="body" idx="1"/>
          </p:nvPr>
        </p:nvSpPr>
        <p:spPr>
          <a:xfrm>
            <a:off x="446500" y="1023900"/>
            <a:ext cx="8250900" cy="363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20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000"/>
              <a:buFont typeface="Arial"/>
              <a:buNone/>
            </a:pPr>
            <a:endParaRPr sz="2000" b="0" i="0" u="none" strike="noStrike" cap="none">
              <a:solidFill>
                <a:srgbClr val="24292E"/>
              </a:solidFill>
              <a:highlight>
                <a:srgbClr val="FFFFFF"/>
              </a:highlight>
              <a:latin typeface="Georgia"/>
              <a:ea typeface="Georgia"/>
              <a:cs typeface="Georgia"/>
              <a:sym typeface="Georgia"/>
            </a:endParaRPr>
          </a:p>
          <a:p>
            <a:pPr marL="0" marR="152400" lvl="0" indent="0" algn="l" rtl="0">
              <a:lnSpc>
                <a:spcPct val="145000"/>
              </a:lnSpc>
              <a:spcBef>
                <a:spcPts val="0"/>
              </a:spcBef>
              <a:spcAft>
                <a:spcPts val="0"/>
              </a:spcAft>
              <a:buClr>
                <a:schemeClr val="dk1"/>
              </a:buClr>
              <a:buSzPts val="1100"/>
              <a:buFont typeface="Arial"/>
              <a:buNone/>
            </a:pPr>
            <a:endParaRPr sz="1400" b="0" i="0" u="none" strike="noStrike" cap="none">
              <a:solidFill>
                <a:srgbClr val="24292E"/>
              </a:solidFill>
              <a:highlight>
                <a:srgbClr val="F6F8FA"/>
              </a:highlight>
              <a:latin typeface="Consolas"/>
              <a:ea typeface="Consolas"/>
              <a:cs typeface="Consolas"/>
              <a:sym typeface="Consolas"/>
            </a:endParaRPr>
          </a:p>
          <a:p>
            <a:pPr marL="0" marR="0" lvl="0" indent="0" algn="l" rtl="0">
              <a:lnSpc>
                <a:spcPct val="115000"/>
              </a:lnSpc>
              <a:spcBef>
                <a:spcPts val="600"/>
              </a:spcBef>
              <a:spcAft>
                <a:spcPts val="0"/>
              </a:spcAft>
              <a:buClr>
                <a:srgbClr val="000000"/>
              </a:buClr>
              <a:buSzPts val="1000"/>
              <a:buFont typeface="Arial"/>
              <a:buNone/>
            </a:pPr>
            <a:endParaRPr sz="2000" b="0" i="0" u="none" strike="noStrike" cap="none">
              <a:solidFill>
                <a:srgbClr val="333333"/>
              </a:solidFill>
              <a:highlight>
                <a:srgbClr val="FFFFFF"/>
              </a:highlight>
              <a:latin typeface="Georgia"/>
              <a:ea typeface="Georgia"/>
              <a:cs typeface="Georgia"/>
              <a:sym typeface="Georgia"/>
            </a:endParaRPr>
          </a:p>
          <a:p>
            <a:pPr marL="0" marR="0" lvl="0" indent="0" algn="l" rtl="0">
              <a:lnSpc>
                <a:spcPct val="100000"/>
              </a:lnSpc>
              <a:spcBef>
                <a:spcPts val="1400"/>
              </a:spcBef>
              <a:spcAft>
                <a:spcPts val="0"/>
              </a:spcAft>
              <a:buClr>
                <a:srgbClr val="000000"/>
              </a:buClr>
              <a:buSzPts val="1000"/>
              <a:buFont typeface="Arial"/>
              <a:buNone/>
            </a:pPr>
            <a:endParaRPr sz="2000" b="0" i="0" u="none" strike="noStrike" cap="none">
              <a:solidFill>
                <a:srgbClr val="000000"/>
              </a:solidFill>
              <a:latin typeface="Georgia"/>
              <a:ea typeface="Georgia"/>
              <a:cs typeface="Georgia"/>
              <a:sym typeface="Georgia"/>
            </a:endParaRPr>
          </a:p>
        </p:txBody>
      </p:sp>
      <p:sp>
        <p:nvSpPr>
          <p:cNvPr id="1695" name="Google Shape;1695;p239"/>
          <p:cNvSpPr txBox="1">
            <a:spLocks noGrp="1"/>
          </p:cNvSpPr>
          <p:nvPr>
            <p:ph type="body" idx="1"/>
          </p:nvPr>
        </p:nvSpPr>
        <p:spPr>
          <a:xfrm>
            <a:off x="446500" y="959400"/>
            <a:ext cx="8250900" cy="37632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1000"/>
              <a:buFont typeface="Arial"/>
              <a:buNone/>
            </a:pPr>
            <a:r>
              <a:rPr lang="en" sz="1800" b="0" i="0" u="none" strike="noStrike" cap="none">
                <a:solidFill>
                  <a:srgbClr val="24292E"/>
                </a:solidFill>
                <a:highlight>
                  <a:srgbClr val="FFFFFF"/>
                </a:highlight>
                <a:latin typeface="Georgia"/>
                <a:ea typeface="Georgia"/>
                <a:cs typeface="Georgia"/>
                <a:sym typeface="Georgia"/>
              </a:rPr>
              <a:t>Next, let’s use Pandas to </a:t>
            </a:r>
            <a:r>
              <a:rPr lang="en" sz="1800" b="1" i="0" u="none" strike="noStrike" cap="none">
                <a:solidFill>
                  <a:srgbClr val="24292E"/>
                </a:solidFill>
                <a:highlight>
                  <a:srgbClr val="FFFFFF"/>
                </a:highlight>
                <a:latin typeface="Georgia"/>
                <a:ea typeface="Georgia"/>
                <a:cs typeface="Georgia"/>
                <a:sym typeface="Georgia"/>
              </a:rPr>
              <a:t>import</a:t>
            </a:r>
            <a:r>
              <a:rPr lang="en" sz="1800" b="0" i="0" u="none" strike="noStrike" cap="none">
                <a:solidFill>
                  <a:srgbClr val="24292E"/>
                </a:solidFill>
                <a:highlight>
                  <a:srgbClr val="FFFFFF"/>
                </a:highlight>
                <a:latin typeface="Georgia"/>
                <a:ea typeface="Georgia"/>
                <a:cs typeface="Georgia"/>
                <a:sym typeface="Georgia"/>
              </a:rPr>
              <a:t> a local CSV file. </a:t>
            </a:r>
            <a:br>
              <a:rPr lang="en" sz="1800" b="0" i="0" u="none" strike="noStrike" cap="none">
                <a:solidFill>
                  <a:srgbClr val="24292E"/>
                </a:solidFill>
                <a:highlight>
                  <a:srgbClr val="FFFFFF"/>
                </a:highlight>
                <a:latin typeface="Georgia"/>
                <a:ea typeface="Georgia"/>
                <a:cs typeface="Georgia"/>
                <a:sym typeface="Georgia"/>
              </a:rPr>
            </a:br>
            <a:endParaRPr sz="1800" b="0" i="0" u="none" strike="noStrike" cap="none">
              <a:solidFill>
                <a:srgbClr val="24292E"/>
              </a:solidFill>
              <a:highlight>
                <a:srgbClr val="FFFFFF"/>
              </a:highlight>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000"/>
              <a:buFont typeface="Arial"/>
              <a:buNone/>
            </a:pPr>
            <a:endParaRPr sz="1800" b="0" i="0" u="none" strike="noStrike" cap="none">
              <a:solidFill>
                <a:srgbClr val="24292E"/>
              </a:solidFill>
              <a:highlight>
                <a:srgbClr val="FFFFFF"/>
              </a:highlight>
              <a:latin typeface="Georgia"/>
              <a:ea typeface="Georgia"/>
              <a:cs typeface="Georgia"/>
              <a:sym typeface="Georgia"/>
            </a:endParaRPr>
          </a:p>
        </p:txBody>
      </p:sp>
      <p:pic>
        <p:nvPicPr>
          <p:cNvPr id="1696" name="Google Shape;1696;p239" descr="Screen Shot 2017-11-01 at 1.57.45 PM.png"/>
          <p:cNvPicPr preferRelativeResize="0"/>
          <p:nvPr/>
        </p:nvPicPr>
        <p:blipFill rotWithShape="1">
          <a:blip r:embed="rId3">
            <a:alphaModFix/>
          </a:blip>
          <a:srcRect/>
          <a:stretch/>
        </p:blipFill>
        <p:spPr>
          <a:xfrm>
            <a:off x="1695678" y="1572450"/>
            <a:ext cx="5752651" cy="2707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240"/>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FUNDAMENTAL CONCEPTS OF PYTHON</a:t>
            </a:r>
            <a:endParaRPr sz="1000" b="0" i="0" u="none" strike="noStrike" cap="none">
              <a:solidFill>
                <a:srgbClr val="000000"/>
              </a:solidFill>
              <a:latin typeface="Arial"/>
              <a:ea typeface="Arial"/>
              <a:cs typeface="Arial"/>
              <a:sym typeface="Arial"/>
            </a:endParaRPr>
          </a:p>
        </p:txBody>
      </p:sp>
      <p:sp>
        <p:nvSpPr>
          <p:cNvPr id="1702" name="Google Shape;1702;p240"/>
          <p:cNvSpPr txBox="1">
            <a:spLocks noGrp="1"/>
          </p:cNvSpPr>
          <p:nvPr>
            <p:ph type="body" idx="1"/>
          </p:nvPr>
        </p:nvSpPr>
        <p:spPr>
          <a:xfrm>
            <a:off x="446489" y="1023893"/>
            <a:ext cx="8250900" cy="2683500"/>
          </a:xfrm>
          <a:prstGeom prst="rect">
            <a:avLst/>
          </a:prstGeom>
          <a:noFill/>
          <a:ln>
            <a:noFill/>
          </a:ln>
        </p:spPr>
        <p:txBody>
          <a:bodyPr spcFirstLastPara="1" wrap="square" lIns="0" tIns="0" rIns="0" bIns="0" anchor="t" anchorCtr="0">
            <a:noAutofit/>
          </a:bodyPr>
          <a:lstStyle/>
          <a:p>
            <a:pPr marL="457200" marR="0" lvl="0" indent="-342900" algn="l" rtl="0">
              <a:lnSpc>
                <a:spcPct val="115000"/>
              </a:lnSpc>
              <a:spcBef>
                <a:spcPts val="0"/>
              </a:spcBef>
              <a:spcAft>
                <a:spcPts val="0"/>
              </a:spcAft>
              <a:buClr>
                <a:srgbClr val="24292E"/>
              </a:buClr>
              <a:buSzPts val="1800"/>
              <a:buFont typeface="Georgia"/>
              <a:buChar char="●"/>
            </a:pPr>
            <a:r>
              <a:rPr lang="en" sz="1800" b="0" i="0" u="none" strike="noStrike" cap="none">
                <a:solidFill>
                  <a:srgbClr val="24292E"/>
                </a:solidFill>
                <a:highlight>
                  <a:srgbClr val="FFFFFF"/>
                </a:highlight>
                <a:latin typeface="Georgia"/>
                <a:ea typeface="Georgia"/>
                <a:cs typeface="Georgia"/>
                <a:sym typeface="Georgia"/>
              </a:rPr>
              <a:t> Using Python, we can easily calculate mathematical functions. </a:t>
            </a:r>
            <a:endParaRPr sz="1800" b="0" i="0" u="none" strike="noStrike" cap="none">
              <a:solidFill>
                <a:srgbClr val="24292E"/>
              </a:solidFill>
              <a:highlight>
                <a:srgbClr val="FFFFFF"/>
              </a:highlight>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000"/>
              <a:buFont typeface="Arial"/>
              <a:buNone/>
            </a:pPr>
            <a:endParaRPr sz="1800" b="0" i="1" u="none" strike="noStrike" cap="none">
              <a:solidFill>
                <a:srgbClr val="24292E"/>
              </a:solidFill>
              <a:highlight>
                <a:srgbClr val="FFFFFF"/>
              </a:highlight>
              <a:latin typeface="Georgia"/>
              <a:ea typeface="Georgia"/>
              <a:cs typeface="Georgia"/>
              <a:sym typeface="Georgia"/>
            </a:endParaRPr>
          </a:p>
          <a:p>
            <a:pPr marL="457200" marR="0" lvl="0" indent="-342900" algn="l" rtl="0">
              <a:lnSpc>
                <a:spcPct val="115000"/>
              </a:lnSpc>
              <a:spcBef>
                <a:spcPts val="0"/>
              </a:spcBef>
              <a:spcAft>
                <a:spcPts val="0"/>
              </a:spcAft>
              <a:buClr>
                <a:srgbClr val="000000"/>
              </a:buClr>
              <a:buSzPts val="1800"/>
              <a:buFont typeface="Georgia"/>
              <a:buChar char="●"/>
            </a:pPr>
            <a:r>
              <a:rPr lang="en" sz="1800" b="0" i="0" u="none" strike="noStrike" cap="none">
                <a:solidFill>
                  <a:srgbClr val="24292E"/>
                </a:solidFill>
                <a:highlight>
                  <a:srgbClr val="FFFFFF"/>
                </a:highlight>
                <a:latin typeface="Georgia"/>
                <a:ea typeface="Georgia"/>
                <a:cs typeface="Georgia"/>
                <a:sym typeface="Georgia"/>
              </a:rPr>
              <a:t> In this example, we’re going to calculate the </a:t>
            </a:r>
            <a:r>
              <a:rPr lang="en" sz="1800" b="1" i="0" u="none" strike="noStrike" cap="none">
                <a:solidFill>
                  <a:srgbClr val="24292E"/>
                </a:solidFill>
                <a:highlight>
                  <a:srgbClr val="FFFFFF"/>
                </a:highlight>
                <a:latin typeface="Georgia"/>
                <a:ea typeface="Georgia"/>
                <a:cs typeface="Georgia"/>
                <a:sym typeface="Georgia"/>
              </a:rPr>
              <a:t>mean</a:t>
            </a:r>
            <a:r>
              <a:rPr lang="en" sz="1800" b="0" i="0" u="none" strike="noStrike" cap="none">
                <a:solidFill>
                  <a:srgbClr val="24292E"/>
                </a:solidFill>
                <a:highlight>
                  <a:srgbClr val="FFFFFF"/>
                </a:highlight>
                <a:latin typeface="Georgia"/>
                <a:ea typeface="Georgia"/>
                <a:cs typeface="Georgia"/>
                <a:sym typeface="Georgia"/>
              </a:rPr>
              <a:t> of the following </a:t>
            </a:r>
            <a:r>
              <a:rPr lang="en" sz="1800" b="1" i="0" u="none" strike="noStrike" cap="none">
                <a:solidFill>
                  <a:srgbClr val="24292E"/>
                </a:solidFill>
                <a:highlight>
                  <a:srgbClr val="FFFFFF"/>
                </a:highlight>
                <a:latin typeface="Georgia"/>
                <a:ea typeface="Georgia"/>
                <a:cs typeface="Georgia"/>
                <a:sym typeface="Georgia"/>
              </a:rPr>
              <a:t>list</a:t>
            </a:r>
            <a:r>
              <a:rPr lang="en" sz="1800" b="0" i="0" u="none" strike="noStrike" cap="none">
                <a:solidFill>
                  <a:srgbClr val="24292E"/>
                </a:solidFill>
                <a:highlight>
                  <a:srgbClr val="FFFFFF"/>
                </a:highlight>
                <a:latin typeface="Georgia"/>
                <a:ea typeface="Georgia"/>
                <a:cs typeface="Georgia"/>
                <a:sym typeface="Georgia"/>
              </a:rPr>
              <a:t> (</a:t>
            </a:r>
            <a:r>
              <a:rPr lang="en" sz="1800" b="0" i="0" u="none" strike="noStrike" cap="none">
                <a:solidFill>
                  <a:srgbClr val="7A1743"/>
                </a:solidFill>
                <a:highlight>
                  <a:srgbClr val="FFFFFF"/>
                </a:highlight>
                <a:latin typeface="Georgia"/>
                <a:ea typeface="Georgia"/>
                <a:cs typeface="Georgia"/>
                <a:sym typeface="Georgia"/>
              </a:rPr>
              <a:t>n</a:t>
            </a:r>
            <a:r>
              <a:rPr lang="en" sz="1800" b="0" i="0" u="none" strike="noStrike" cap="none">
                <a:solidFill>
                  <a:srgbClr val="24292E"/>
                </a:solidFill>
                <a:highlight>
                  <a:srgbClr val="FFFFFF"/>
                </a:highlight>
                <a:latin typeface="Georgia"/>
                <a:ea typeface="Georgia"/>
                <a:cs typeface="Georgia"/>
                <a:sym typeface="Georgia"/>
              </a:rPr>
              <a:t>) using Python. What do you think </a:t>
            </a:r>
            <a:r>
              <a:rPr lang="en" sz="1800" b="1" i="0" u="none" strike="noStrike" cap="none">
                <a:solidFill>
                  <a:srgbClr val="24292E"/>
                </a:solidFill>
                <a:highlight>
                  <a:srgbClr val="FFFFFF"/>
                </a:highlight>
                <a:latin typeface="Georgia"/>
                <a:ea typeface="Georgia"/>
                <a:cs typeface="Georgia"/>
                <a:sym typeface="Georgia"/>
              </a:rPr>
              <a:t>len</a:t>
            </a:r>
            <a:r>
              <a:rPr lang="en" sz="1800" b="0" i="0" u="none" strike="noStrike" cap="none">
                <a:solidFill>
                  <a:srgbClr val="24292E"/>
                </a:solidFill>
                <a:highlight>
                  <a:srgbClr val="FFFFFF"/>
                </a:highlight>
                <a:latin typeface="Georgia"/>
                <a:ea typeface="Georgia"/>
                <a:cs typeface="Georgia"/>
                <a:sym typeface="Georgia"/>
              </a:rPr>
              <a:t> stands for?</a:t>
            </a:r>
            <a:r>
              <a:rPr lang="en" sz="1000" b="0" i="0" u="none" strike="noStrike" cap="none">
                <a:solidFill>
                  <a:srgbClr val="24292E"/>
                </a:solidFill>
                <a:highlight>
                  <a:srgbClr val="FFFFFF"/>
                </a:highlight>
                <a:latin typeface="Georgia"/>
                <a:ea typeface="Georgia"/>
                <a:cs typeface="Georgia"/>
                <a:sym typeface="Georgia"/>
              </a:rPr>
              <a:t/>
            </a:r>
            <a:br>
              <a:rPr lang="en" sz="1000" b="0" i="0" u="none" strike="noStrike" cap="none">
                <a:solidFill>
                  <a:srgbClr val="24292E"/>
                </a:solidFill>
                <a:highlight>
                  <a:srgbClr val="FFFFFF"/>
                </a:highlight>
                <a:latin typeface="Georgia"/>
                <a:ea typeface="Georgia"/>
                <a:cs typeface="Georgia"/>
                <a:sym typeface="Georgia"/>
              </a:rPr>
            </a:br>
            <a:endParaRPr sz="1800" b="0" i="0" u="none" strike="noStrike" cap="none">
              <a:solidFill>
                <a:srgbClr val="24292E"/>
              </a:solidFill>
              <a:highlight>
                <a:srgbClr val="F6F8FA"/>
              </a:highlight>
              <a:latin typeface="Consolas"/>
              <a:ea typeface="Consolas"/>
              <a:cs typeface="Consolas"/>
              <a:sym typeface="Consolas"/>
            </a:endParaRPr>
          </a:p>
          <a:p>
            <a:pPr marL="0" marR="0" lvl="0" indent="0" algn="l" rtl="0">
              <a:lnSpc>
                <a:spcPct val="115000"/>
              </a:lnSpc>
              <a:spcBef>
                <a:spcPts val="600"/>
              </a:spcBef>
              <a:spcAft>
                <a:spcPts val="0"/>
              </a:spcAft>
              <a:buClr>
                <a:srgbClr val="000000"/>
              </a:buClr>
              <a:buSzPts val="1000"/>
              <a:buFont typeface="Arial"/>
              <a:buNone/>
            </a:pPr>
            <a:endParaRPr sz="1800" b="0" i="0" u="none" strike="noStrike" cap="none">
              <a:solidFill>
                <a:srgbClr val="333333"/>
              </a:solidFill>
              <a:highlight>
                <a:srgbClr val="FFFFFF"/>
              </a:highlight>
              <a:latin typeface="Georgia"/>
              <a:ea typeface="Georgia"/>
              <a:cs typeface="Georgia"/>
              <a:sym typeface="Georgia"/>
            </a:endParaRPr>
          </a:p>
          <a:p>
            <a:pPr marL="0" marR="0" lvl="0" indent="0" algn="l" rtl="0">
              <a:lnSpc>
                <a:spcPct val="100000"/>
              </a:lnSpc>
              <a:spcBef>
                <a:spcPts val="1400"/>
              </a:spcBef>
              <a:spcAft>
                <a:spcPts val="0"/>
              </a:spcAft>
              <a:buClr>
                <a:srgbClr val="000000"/>
              </a:buClr>
              <a:buSzPts val="1000"/>
              <a:buFont typeface="Arial"/>
              <a:buNone/>
            </a:pPr>
            <a:endParaRPr sz="1800" b="0" i="0" u="none" strike="noStrike" cap="none">
              <a:solidFill>
                <a:srgbClr val="000000"/>
              </a:solidFill>
              <a:latin typeface="Georgia"/>
              <a:ea typeface="Georgia"/>
              <a:cs typeface="Georgia"/>
              <a:sym typeface="Georgia"/>
            </a:endParaRPr>
          </a:p>
        </p:txBody>
      </p:sp>
      <p:pic>
        <p:nvPicPr>
          <p:cNvPr id="1703" name="Google Shape;1703;p240" descr="Screen Shot 2017-10-03 at 9.41.41 PM.png"/>
          <p:cNvPicPr preferRelativeResize="0"/>
          <p:nvPr/>
        </p:nvPicPr>
        <p:blipFill rotWithShape="1">
          <a:blip r:embed="rId3">
            <a:alphaModFix/>
          </a:blip>
          <a:srcRect/>
          <a:stretch/>
        </p:blipFill>
        <p:spPr>
          <a:xfrm>
            <a:off x="1438275" y="2723300"/>
            <a:ext cx="6267450" cy="20574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sp>
        <p:nvSpPr>
          <p:cNvPr id="1708" name="Google Shape;1708;p241"/>
          <p:cNvSpPr/>
          <p:nvPr/>
        </p:nvSpPr>
        <p:spPr>
          <a:xfrm>
            <a:off x="446484" y="518823"/>
            <a:ext cx="71439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chemeClr val="dk1"/>
                </a:solidFill>
                <a:latin typeface="Oswald"/>
                <a:ea typeface="Oswald"/>
                <a:cs typeface="Oswald"/>
                <a:sym typeface="Oswald"/>
              </a:rPr>
              <a:t>DATA ANALYSIS WITH PYTHON</a:t>
            </a:r>
            <a:endParaRPr sz="2300" b="1" i="0" u="none" strike="noStrike" cap="none">
              <a:solidFill>
                <a:schemeClr val="dk1"/>
              </a:solidFill>
              <a:latin typeface="Oswald"/>
              <a:ea typeface="Oswald"/>
              <a:cs typeface="Oswald"/>
              <a:sym typeface="Oswald"/>
            </a:endParaRPr>
          </a:p>
        </p:txBody>
      </p:sp>
      <p:sp>
        <p:nvSpPr>
          <p:cNvPr id="1709" name="Google Shape;1709;p241"/>
          <p:cNvSpPr/>
          <p:nvPr/>
        </p:nvSpPr>
        <p:spPr>
          <a:xfrm>
            <a:off x="446484" y="1037645"/>
            <a:ext cx="8250900" cy="19770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SzPts val="1000"/>
              <a:buFont typeface="Arial"/>
              <a:buNone/>
            </a:pPr>
            <a:endParaRPr sz="10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SzPts val="5600"/>
              <a:buFont typeface="Oswald"/>
              <a:buNone/>
            </a:pPr>
            <a:r>
              <a:rPr lang="en" sz="5600" b="1" i="0" u="none" strike="noStrike" cap="none">
                <a:solidFill>
                  <a:srgbClr val="FFFFFF"/>
                </a:solidFill>
                <a:latin typeface="Oswald"/>
                <a:ea typeface="Oswald"/>
                <a:cs typeface="Oswald"/>
                <a:sym typeface="Oswald"/>
              </a:rPr>
              <a:t>INTRODUCTION TO </a:t>
            </a:r>
            <a:br>
              <a:rPr lang="en" sz="5600" b="1" i="0" u="none" strike="noStrike" cap="none">
                <a:solidFill>
                  <a:srgbClr val="FFFFFF"/>
                </a:solidFill>
                <a:latin typeface="Oswald"/>
                <a:ea typeface="Oswald"/>
                <a:cs typeface="Oswald"/>
                <a:sym typeface="Oswald"/>
              </a:rPr>
            </a:br>
            <a:r>
              <a:rPr lang="en" sz="5600" b="1" i="0" u="none" strike="noStrike" cap="none">
                <a:solidFill>
                  <a:srgbClr val="FFFFFF"/>
                </a:solidFill>
                <a:latin typeface="Oswald"/>
                <a:ea typeface="Oswald"/>
                <a:cs typeface="Oswald"/>
                <a:sym typeface="Oswald"/>
              </a:rPr>
              <a:t>DATA ANALYSIS </a:t>
            </a:r>
            <a:br>
              <a:rPr lang="en" sz="5600" b="1" i="0" u="none" strike="noStrike" cap="none">
                <a:solidFill>
                  <a:srgbClr val="FFFFFF"/>
                </a:solidFill>
                <a:latin typeface="Oswald"/>
                <a:ea typeface="Oswald"/>
                <a:cs typeface="Oswald"/>
                <a:sym typeface="Oswald"/>
              </a:rPr>
            </a:br>
            <a:r>
              <a:rPr lang="en" sz="5600" b="1" i="0" u="none" strike="noStrike" cap="none">
                <a:solidFill>
                  <a:srgbClr val="FFFFFF"/>
                </a:solidFill>
                <a:latin typeface="Oswald"/>
                <a:ea typeface="Oswald"/>
                <a:cs typeface="Oswald"/>
                <a:sym typeface="Oswald"/>
              </a:rPr>
              <a:t>WITH NUMPY</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sp>
        <p:nvSpPr>
          <p:cNvPr id="1714" name="Google Shape;1714;p242"/>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NUMPY ARRAYS</a:t>
            </a:r>
            <a:endParaRPr sz="1000" b="0" i="0" u="none" strike="noStrike" cap="none">
              <a:solidFill>
                <a:srgbClr val="000000"/>
              </a:solidFill>
              <a:latin typeface="Arial"/>
              <a:ea typeface="Arial"/>
              <a:cs typeface="Arial"/>
              <a:sym typeface="Arial"/>
            </a:endParaRPr>
          </a:p>
        </p:txBody>
      </p:sp>
      <p:sp>
        <p:nvSpPr>
          <p:cNvPr id="1715" name="Google Shape;1715;p242"/>
          <p:cNvSpPr txBox="1">
            <a:spLocks noGrp="1"/>
          </p:cNvSpPr>
          <p:nvPr>
            <p:ph type="body" idx="1"/>
          </p:nvPr>
        </p:nvSpPr>
        <p:spPr>
          <a:xfrm>
            <a:off x="515700" y="1023900"/>
            <a:ext cx="8181600" cy="34029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1000"/>
              <a:buFont typeface="Arial"/>
              <a:buNone/>
            </a:pPr>
            <a:r>
              <a:rPr lang="en" sz="1800" b="0" i="0" u="none" strike="noStrike" cap="none">
                <a:solidFill>
                  <a:srgbClr val="24292E"/>
                </a:solidFill>
                <a:highlight>
                  <a:schemeClr val="lt1"/>
                </a:highlight>
                <a:latin typeface="Georgia"/>
                <a:ea typeface="Georgia"/>
                <a:cs typeface="Georgia"/>
                <a:sym typeface="Georgia"/>
              </a:rPr>
              <a:t>NumPy is a common Python library that works by storing data in an </a:t>
            </a:r>
            <a:r>
              <a:rPr lang="en" sz="1800" b="1" i="0" u="none" strike="noStrike" cap="none">
                <a:solidFill>
                  <a:srgbClr val="24292E"/>
                </a:solidFill>
                <a:highlight>
                  <a:schemeClr val="lt1"/>
                </a:highlight>
                <a:latin typeface="Georgia"/>
                <a:ea typeface="Georgia"/>
                <a:cs typeface="Georgia"/>
                <a:sym typeface="Georgia"/>
              </a:rPr>
              <a:t>array.</a:t>
            </a:r>
            <a:br>
              <a:rPr lang="en" sz="1800" b="1" i="0" u="none" strike="noStrike" cap="none">
                <a:solidFill>
                  <a:srgbClr val="24292E"/>
                </a:solidFill>
                <a:highlight>
                  <a:schemeClr val="lt1"/>
                </a:highlight>
                <a:latin typeface="Georgia"/>
                <a:ea typeface="Georgia"/>
                <a:cs typeface="Georgia"/>
                <a:sym typeface="Georgia"/>
              </a:rPr>
            </a:br>
            <a:endParaRPr sz="1800" b="0" i="0" u="none" strike="noStrike" cap="none">
              <a:solidFill>
                <a:srgbClr val="24292E"/>
              </a:solidFill>
              <a:highlight>
                <a:srgbClr val="FFFFFF"/>
              </a:highlight>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000"/>
              <a:buFont typeface="Arial"/>
              <a:buNone/>
            </a:pPr>
            <a:r>
              <a:rPr lang="en" sz="1800" b="0" i="0" u="none" strike="noStrike" cap="none">
                <a:solidFill>
                  <a:srgbClr val="24292E"/>
                </a:solidFill>
                <a:highlight>
                  <a:srgbClr val="FFFFFF"/>
                </a:highlight>
                <a:latin typeface="Georgia"/>
                <a:ea typeface="Georgia"/>
                <a:cs typeface="Georgia"/>
                <a:sym typeface="Georgia"/>
              </a:rPr>
              <a:t>An array is a collection of related data items, called </a:t>
            </a:r>
            <a:r>
              <a:rPr lang="en" sz="1800" b="1" i="0" u="none" strike="noStrike" cap="none">
                <a:solidFill>
                  <a:srgbClr val="24292E"/>
                </a:solidFill>
                <a:highlight>
                  <a:srgbClr val="FFFFFF"/>
                </a:highlight>
                <a:latin typeface="Georgia"/>
                <a:ea typeface="Georgia"/>
                <a:cs typeface="Georgia"/>
                <a:sym typeface="Georgia"/>
              </a:rPr>
              <a:t>elements</a:t>
            </a:r>
            <a:r>
              <a:rPr lang="en" sz="1800" b="0" i="0" u="none" strike="noStrike" cap="none">
                <a:solidFill>
                  <a:srgbClr val="24292E"/>
                </a:solidFill>
                <a:highlight>
                  <a:srgbClr val="FFFFFF"/>
                </a:highlight>
                <a:latin typeface="Georgia"/>
                <a:ea typeface="Georgia"/>
                <a:cs typeface="Georgia"/>
                <a:sym typeface="Georgia"/>
              </a:rPr>
              <a:t>, associated with a single </a:t>
            </a:r>
            <a:r>
              <a:rPr lang="en" sz="1800" b="1" i="0" u="none" strike="noStrike" cap="none">
                <a:solidFill>
                  <a:srgbClr val="24292E"/>
                </a:solidFill>
                <a:highlight>
                  <a:srgbClr val="FFFFFF"/>
                </a:highlight>
                <a:latin typeface="Georgia"/>
                <a:ea typeface="Georgia"/>
                <a:cs typeface="Georgia"/>
                <a:sym typeface="Georgia"/>
              </a:rPr>
              <a:t>variable</a:t>
            </a:r>
            <a:r>
              <a:rPr lang="en" sz="1800" b="0" i="0" u="none" strike="noStrike" cap="none">
                <a:solidFill>
                  <a:srgbClr val="24292E"/>
                </a:solidFill>
                <a:highlight>
                  <a:srgbClr val="FFFFFF"/>
                </a:highlight>
                <a:latin typeface="Georgia"/>
                <a:ea typeface="Georgia"/>
                <a:cs typeface="Georgia"/>
                <a:sym typeface="Georgia"/>
              </a:rPr>
              <a:t> name.</a:t>
            </a:r>
            <a:endParaRPr sz="1800" b="0" i="0" u="none" strike="noStrike" cap="none">
              <a:solidFill>
                <a:srgbClr val="24292E"/>
              </a:solidFill>
              <a:highlight>
                <a:srgbClr val="FFFFFF"/>
              </a:highlight>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000"/>
              <a:buFont typeface="Arial"/>
              <a:buNone/>
            </a:pPr>
            <a:endParaRPr sz="1800" b="0" i="0" u="none" strike="noStrike" cap="none">
              <a:solidFill>
                <a:srgbClr val="24292E"/>
              </a:solidFill>
              <a:highlight>
                <a:srgbClr val="FFFFFF"/>
              </a:highlight>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000"/>
              <a:buFont typeface="Arial"/>
              <a:buNone/>
            </a:pPr>
            <a:r>
              <a:rPr lang="en" sz="1800" b="0" i="0" u="none" strike="noStrike" cap="none">
                <a:solidFill>
                  <a:srgbClr val="24292E"/>
                </a:solidFill>
                <a:highlight>
                  <a:srgbClr val="FFFFFF"/>
                </a:highlight>
                <a:latin typeface="Georgia"/>
                <a:ea typeface="Georgia"/>
                <a:cs typeface="Georgia"/>
                <a:sym typeface="Georgia"/>
              </a:rPr>
              <a:t>Arrays are useful! They can simplify programming and code performance.</a:t>
            </a:r>
            <a:endParaRPr sz="1800" b="0" i="0" u="none" strike="noStrike" cap="none">
              <a:solidFill>
                <a:srgbClr val="24292E"/>
              </a:solidFill>
              <a:highlight>
                <a:srgbClr val="FFFFFF"/>
              </a:highlight>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000"/>
              <a:buFont typeface="Arial"/>
              <a:buNone/>
            </a:pPr>
            <a:endParaRPr sz="1800" b="0" i="0" u="none" strike="noStrike" cap="none">
              <a:solidFill>
                <a:srgbClr val="24292E"/>
              </a:solidFill>
              <a:highlight>
                <a:srgbClr val="FFFFFF"/>
              </a:highlight>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000"/>
              <a:buFont typeface="Arial"/>
              <a:buNone/>
            </a:pPr>
            <a:endParaRPr sz="1800" b="0" i="0" u="none" strike="noStrike" cap="none">
              <a:solidFill>
                <a:schemeClr val="dk1"/>
              </a:solidFill>
              <a:latin typeface="Georgia"/>
              <a:ea typeface="Georgia"/>
              <a:cs typeface="Georgia"/>
              <a:sym typeface="Georgia"/>
            </a:endParaRPr>
          </a:p>
          <a:p>
            <a:pPr marL="0" marR="0" lvl="0" indent="0" algn="l" rtl="0">
              <a:lnSpc>
                <a:spcPct val="115000"/>
              </a:lnSpc>
              <a:spcBef>
                <a:spcPts val="600"/>
              </a:spcBef>
              <a:spcAft>
                <a:spcPts val="0"/>
              </a:spcAft>
              <a:buClr>
                <a:srgbClr val="000000"/>
              </a:buClr>
              <a:buSzPts val="1000"/>
              <a:buFont typeface="Arial"/>
              <a:buNone/>
            </a:pPr>
            <a:endParaRPr sz="1800" b="0" i="0" u="none" strike="noStrike" cap="none">
              <a:solidFill>
                <a:srgbClr val="333333"/>
              </a:solidFill>
              <a:highlight>
                <a:srgbClr val="FFFFFF"/>
              </a:highlight>
              <a:latin typeface="Georgia"/>
              <a:ea typeface="Georgia"/>
              <a:cs typeface="Georgia"/>
              <a:sym typeface="Georgia"/>
            </a:endParaRPr>
          </a:p>
          <a:p>
            <a:pPr marL="0" marR="0" lvl="0" indent="0" algn="l" rtl="0">
              <a:lnSpc>
                <a:spcPct val="100000"/>
              </a:lnSpc>
              <a:spcBef>
                <a:spcPts val="1400"/>
              </a:spcBef>
              <a:spcAft>
                <a:spcPts val="0"/>
              </a:spcAft>
              <a:buClr>
                <a:srgbClr val="000000"/>
              </a:buClr>
              <a:buSzPts val="1000"/>
              <a:buFont typeface="Arial"/>
              <a:buNone/>
            </a:pPr>
            <a:endParaRPr sz="1800" b="0" i="0" u="none" strike="noStrike" cap="none">
              <a:solidFill>
                <a:srgbClr val="000000"/>
              </a:solidFill>
              <a:latin typeface="Georgia"/>
              <a:ea typeface="Georgia"/>
              <a:cs typeface="Georgia"/>
              <a:sym typeface="Georgia"/>
            </a:endParaRPr>
          </a:p>
        </p:txBody>
      </p:sp>
      <p:pic>
        <p:nvPicPr>
          <p:cNvPr id="1716" name="Google Shape;1716;p242" descr="Screen Shot 2017-10-03 at 9.51.15 PM.png"/>
          <p:cNvPicPr preferRelativeResize="0"/>
          <p:nvPr/>
        </p:nvPicPr>
        <p:blipFill rotWithShape="1">
          <a:blip r:embed="rId3">
            <a:alphaModFix/>
          </a:blip>
          <a:srcRect/>
          <a:stretch/>
        </p:blipFill>
        <p:spPr>
          <a:xfrm>
            <a:off x="2573838" y="3005750"/>
            <a:ext cx="3996325" cy="20320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1721" name="Google Shape;1721;p243"/>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NUMPY</a:t>
            </a:r>
            <a:endParaRPr sz="1000" b="0" i="0" u="none" strike="noStrike" cap="none">
              <a:solidFill>
                <a:srgbClr val="000000"/>
              </a:solidFill>
              <a:latin typeface="Arial"/>
              <a:ea typeface="Arial"/>
              <a:cs typeface="Arial"/>
              <a:sym typeface="Arial"/>
            </a:endParaRPr>
          </a:p>
        </p:txBody>
      </p:sp>
      <p:sp>
        <p:nvSpPr>
          <p:cNvPr id="1722" name="Google Shape;1722;p243"/>
          <p:cNvSpPr txBox="1">
            <a:spLocks noGrp="1"/>
          </p:cNvSpPr>
          <p:nvPr>
            <p:ph type="body" idx="1"/>
          </p:nvPr>
        </p:nvSpPr>
        <p:spPr>
          <a:xfrm>
            <a:off x="446475" y="1023900"/>
            <a:ext cx="8250900" cy="30042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1000"/>
              <a:buFont typeface="Arial"/>
              <a:buNone/>
            </a:pPr>
            <a:r>
              <a:rPr lang="en" sz="1800" b="0" i="0" u="none" strike="noStrike" cap="none">
                <a:solidFill>
                  <a:srgbClr val="24292E"/>
                </a:solidFill>
                <a:highlight>
                  <a:srgbClr val="FFFFFF"/>
                </a:highlight>
                <a:latin typeface="Georgia"/>
                <a:ea typeface="Georgia"/>
                <a:cs typeface="Georgia"/>
                <a:sym typeface="Georgia"/>
              </a:rPr>
              <a:t>NumPy has built-in functions to calculate descriptive and inferential statistics.</a:t>
            </a:r>
            <a:endParaRPr sz="1800" b="0" i="0" u="none" strike="noStrike" cap="none">
              <a:solidFill>
                <a:srgbClr val="24292E"/>
              </a:solidFill>
              <a:highlight>
                <a:srgbClr val="FFFFFF"/>
              </a:highlight>
              <a:latin typeface="Georgia"/>
              <a:ea typeface="Georgia"/>
              <a:cs typeface="Georgia"/>
              <a:sym typeface="Georgia"/>
            </a:endParaRPr>
          </a:p>
          <a:p>
            <a:pPr marL="457200" marR="0" lvl="0" indent="-342900" algn="l" rtl="0">
              <a:lnSpc>
                <a:spcPct val="115000"/>
              </a:lnSpc>
              <a:spcBef>
                <a:spcPts val="0"/>
              </a:spcBef>
              <a:spcAft>
                <a:spcPts val="0"/>
              </a:spcAft>
              <a:buClr>
                <a:srgbClr val="24292E"/>
              </a:buClr>
              <a:buSzPts val="1800"/>
              <a:buFont typeface="Georgia"/>
              <a:buChar char="●"/>
            </a:pPr>
            <a:r>
              <a:rPr lang="en" sz="1800" b="0" i="0" u="none" strike="noStrike" cap="none">
                <a:solidFill>
                  <a:srgbClr val="24292E"/>
                </a:solidFill>
                <a:highlight>
                  <a:srgbClr val="FFFFFF"/>
                </a:highlight>
                <a:latin typeface="Georgia"/>
                <a:ea typeface="Georgia"/>
                <a:cs typeface="Georgia"/>
                <a:sym typeface="Georgia"/>
              </a:rPr>
              <a:t>E.g. </a:t>
            </a:r>
            <a:r>
              <a:rPr lang="en" sz="1800" b="0" i="1" u="none" strike="noStrike" cap="none">
                <a:solidFill>
                  <a:srgbClr val="24292E"/>
                </a:solidFill>
                <a:highlight>
                  <a:srgbClr val="FFFFFF"/>
                </a:highlight>
                <a:latin typeface="Georgia"/>
                <a:ea typeface="Georgia"/>
                <a:cs typeface="Georgia"/>
                <a:sym typeface="Georgia"/>
              </a:rPr>
              <a:t>mean, median, mode, range, variance, standard deviation</a:t>
            </a:r>
            <a:r>
              <a:rPr lang="en" sz="1800" b="0" i="0" u="none" strike="noStrike" cap="none">
                <a:solidFill>
                  <a:srgbClr val="24292E"/>
                </a:solidFill>
                <a:highlight>
                  <a:srgbClr val="FFFFFF"/>
                </a:highlight>
                <a:latin typeface="Georgia"/>
                <a:ea typeface="Georgia"/>
                <a:cs typeface="Georgia"/>
                <a:sym typeface="Georgia"/>
              </a:rPr>
              <a:t>, etc</a:t>
            </a:r>
            <a:br>
              <a:rPr lang="en" sz="1800" b="0" i="0" u="none" strike="noStrike" cap="none">
                <a:solidFill>
                  <a:srgbClr val="24292E"/>
                </a:solidFill>
                <a:highlight>
                  <a:srgbClr val="FFFFFF"/>
                </a:highlight>
                <a:latin typeface="Georgia"/>
                <a:ea typeface="Georgia"/>
                <a:cs typeface="Georgia"/>
                <a:sym typeface="Georgia"/>
              </a:rPr>
            </a:br>
            <a:endParaRPr sz="1800" b="0" i="0" u="none" strike="noStrike" cap="none">
              <a:solidFill>
                <a:srgbClr val="24292E"/>
              </a:solidFill>
              <a:highlight>
                <a:srgbClr val="FFFFFF"/>
              </a:highlight>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000"/>
              <a:buFont typeface="Arial"/>
              <a:buNone/>
            </a:pPr>
            <a:r>
              <a:rPr lang="en" sz="1800" b="0" i="0" u="none" strike="noStrike" cap="none">
                <a:solidFill>
                  <a:schemeClr val="dk1"/>
                </a:solidFill>
                <a:latin typeface="Georgia"/>
                <a:ea typeface="Georgia"/>
                <a:cs typeface="Georgia"/>
                <a:sym typeface="Georgia"/>
              </a:rPr>
              <a:t>For example, using NumPy, we can calculate the mean with a built-in function:</a:t>
            </a:r>
            <a:endParaRPr sz="1800" b="0" i="0" u="none" strike="noStrike" cap="none">
              <a:solidFill>
                <a:srgbClr val="000000"/>
              </a:solidFill>
              <a:latin typeface="Georgia"/>
              <a:ea typeface="Georgia"/>
              <a:cs typeface="Georgia"/>
              <a:sym typeface="Georgia"/>
            </a:endParaRPr>
          </a:p>
        </p:txBody>
      </p:sp>
      <p:pic>
        <p:nvPicPr>
          <p:cNvPr id="1723" name="Google Shape;1723;p243" descr="Screen Shot 2017-10-03 at 9.51.15 PM.png"/>
          <p:cNvPicPr preferRelativeResize="0"/>
          <p:nvPr/>
        </p:nvPicPr>
        <p:blipFill rotWithShape="1">
          <a:blip r:embed="rId3">
            <a:alphaModFix/>
          </a:blip>
          <a:srcRect/>
          <a:stretch/>
        </p:blipFill>
        <p:spPr>
          <a:xfrm>
            <a:off x="2573838" y="2595150"/>
            <a:ext cx="3996325" cy="20320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27"/>
        <p:cNvGrpSpPr/>
        <p:nvPr/>
      </p:nvGrpSpPr>
      <p:grpSpPr>
        <a:xfrm>
          <a:off x="0" y="0"/>
          <a:ext cx="0" cy="0"/>
          <a:chOff x="0" y="0"/>
          <a:chExt cx="0" cy="0"/>
        </a:xfrm>
      </p:grpSpPr>
      <p:sp>
        <p:nvSpPr>
          <p:cNvPr id="1728" name="Google Shape;1728;p244"/>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chemeClr val="dk1"/>
                </a:solidFill>
                <a:latin typeface="Oswald"/>
                <a:ea typeface="Oswald"/>
                <a:cs typeface="Oswald"/>
                <a:sym typeface="Oswald"/>
              </a:rPr>
              <a:t>NUMPY</a:t>
            </a:r>
            <a:r>
              <a:rPr lang="en" sz="2300" b="1" i="0" u="none" strike="noStrike" cap="none">
                <a:solidFill>
                  <a:srgbClr val="000000"/>
                </a:solidFill>
                <a:latin typeface="Oswald"/>
                <a:ea typeface="Oswald"/>
                <a:cs typeface="Oswald"/>
                <a:sym typeface="Oswald"/>
              </a:rPr>
              <a:t> ARRAYS</a:t>
            </a:r>
            <a:endParaRPr sz="1000" b="0" i="0" u="none" strike="noStrike" cap="none">
              <a:solidFill>
                <a:srgbClr val="000000"/>
              </a:solidFill>
              <a:latin typeface="Arial"/>
              <a:ea typeface="Arial"/>
              <a:cs typeface="Arial"/>
              <a:sym typeface="Arial"/>
            </a:endParaRPr>
          </a:p>
        </p:txBody>
      </p:sp>
      <p:pic>
        <p:nvPicPr>
          <p:cNvPr id="1729" name="Google Shape;1729;p244"/>
          <p:cNvPicPr preferRelativeResize="0"/>
          <p:nvPr/>
        </p:nvPicPr>
        <p:blipFill rotWithShape="1">
          <a:blip r:embed="rId3">
            <a:alphaModFix/>
          </a:blip>
          <a:srcRect/>
          <a:stretch/>
        </p:blipFill>
        <p:spPr>
          <a:xfrm>
            <a:off x="3623475" y="864225"/>
            <a:ext cx="5354225" cy="3952700"/>
          </a:xfrm>
          <a:prstGeom prst="rect">
            <a:avLst/>
          </a:prstGeom>
          <a:noFill/>
          <a:ln>
            <a:noFill/>
          </a:ln>
        </p:spPr>
      </p:pic>
      <p:sp>
        <p:nvSpPr>
          <p:cNvPr id="1730" name="Google Shape;1730;p244"/>
          <p:cNvSpPr txBox="1"/>
          <p:nvPr/>
        </p:nvSpPr>
        <p:spPr>
          <a:xfrm>
            <a:off x="496700" y="1167450"/>
            <a:ext cx="3177000" cy="3547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endParaRPr sz="1200" b="0" i="0" u="none" strike="noStrike" cap="none">
              <a:solidFill>
                <a:schemeClr val="dk1"/>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AutoNum type="arabicPeriod"/>
            </a:pPr>
            <a:r>
              <a:rPr lang="en" sz="1800" b="0" i="0" u="none" strike="noStrike" cap="none">
                <a:solidFill>
                  <a:schemeClr val="dk1"/>
                </a:solidFill>
                <a:latin typeface="Georgia"/>
                <a:ea typeface="Georgia"/>
                <a:cs typeface="Georgia"/>
                <a:sym typeface="Georgia"/>
              </a:rPr>
              <a:t>A </a:t>
            </a:r>
            <a:r>
              <a:rPr lang="en" sz="1800" b="1" i="0" u="none" strike="noStrike" cap="none">
                <a:solidFill>
                  <a:schemeClr val="dk1"/>
                </a:solidFill>
                <a:latin typeface="Georgia"/>
                <a:ea typeface="Georgia"/>
                <a:cs typeface="Georgia"/>
                <a:sym typeface="Georgia"/>
              </a:rPr>
              <a:t>vector</a:t>
            </a:r>
            <a:r>
              <a:rPr lang="en" sz="1800" b="0" i="0" u="none" strike="noStrike" cap="none">
                <a:solidFill>
                  <a:schemeClr val="dk1"/>
                </a:solidFill>
                <a:latin typeface="Georgia"/>
                <a:ea typeface="Georgia"/>
                <a:cs typeface="Georgia"/>
                <a:sym typeface="Georgia"/>
              </a:rPr>
              <a:t> is a one-dimensional array.</a:t>
            </a:r>
            <a:br>
              <a:rPr lang="en" sz="1800" b="0" i="0" u="none" strike="noStrike" cap="none">
                <a:solidFill>
                  <a:schemeClr val="dk1"/>
                </a:solidFill>
                <a:latin typeface="Georgia"/>
                <a:ea typeface="Georgia"/>
                <a:cs typeface="Georgia"/>
                <a:sym typeface="Georgia"/>
              </a:rPr>
            </a:b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AutoNum type="arabicPeriod"/>
            </a:pPr>
            <a:r>
              <a:rPr lang="en" sz="1800" b="0" i="0" u="none" strike="noStrike" cap="none">
                <a:solidFill>
                  <a:schemeClr val="dk1"/>
                </a:solidFill>
                <a:latin typeface="Georgia"/>
                <a:ea typeface="Georgia"/>
                <a:cs typeface="Georgia"/>
                <a:sym typeface="Georgia"/>
              </a:rPr>
              <a:t>A table, or </a:t>
            </a:r>
            <a:r>
              <a:rPr lang="en" sz="1800" b="1" i="0" u="none" strike="noStrike" cap="none">
                <a:solidFill>
                  <a:schemeClr val="dk1"/>
                </a:solidFill>
                <a:latin typeface="Georgia"/>
                <a:ea typeface="Georgia"/>
                <a:cs typeface="Georgia"/>
                <a:sym typeface="Georgia"/>
              </a:rPr>
              <a:t>matrix</a:t>
            </a:r>
            <a:r>
              <a:rPr lang="en" sz="1800" b="0" i="0" u="none" strike="noStrike" cap="none">
                <a:solidFill>
                  <a:schemeClr val="dk1"/>
                </a:solidFill>
                <a:latin typeface="Georgia"/>
                <a:ea typeface="Georgia"/>
                <a:cs typeface="Georgia"/>
                <a:sym typeface="Georgia"/>
              </a:rPr>
              <a:t>, is a two-dimensional array.</a:t>
            </a:r>
            <a:br>
              <a:rPr lang="en" sz="1800" b="0" i="0" u="none" strike="noStrike" cap="none">
                <a:solidFill>
                  <a:schemeClr val="dk1"/>
                </a:solidFill>
                <a:latin typeface="Georgia"/>
                <a:ea typeface="Georgia"/>
                <a:cs typeface="Georgia"/>
                <a:sym typeface="Georgia"/>
              </a:rPr>
            </a:b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AutoNum type="arabicPeriod"/>
            </a:pPr>
            <a:r>
              <a:rPr lang="en" sz="1800" b="0" i="0" u="none" strike="noStrike" cap="none">
                <a:solidFill>
                  <a:schemeClr val="dk1"/>
                </a:solidFill>
                <a:latin typeface="Georgia"/>
                <a:ea typeface="Georgia"/>
                <a:cs typeface="Georgia"/>
                <a:sym typeface="Georgia"/>
              </a:rPr>
              <a:t>A three-dimensional array is called a </a:t>
            </a:r>
            <a:r>
              <a:rPr lang="en" sz="1800" b="1" i="0" u="none" strike="noStrike" cap="none">
                <a:solidFill>
                  <a:schemeClr val="dk1"/>
                </a:solidFill>
                <a:latin typeface="Georgia"/>
                <a:ea typeface="Georgia"/>
                <a:cs typeface="Georgia"/>
                <a:sym typeface="Georgia"/>
              </a:rPr>
              <a:t>tensor</a:t>
            </a:r>
            <a:r>
              <a:rPr lang="en" sz="1800" b="0" i="0" u="none" strike="noStrike" cap="none">
                <a:solidFill>
                  <a:schemeClr val="dk1"/>
                </a:solidFill>
                <a:latin typeface="Georgia"/>
                <a:ea typeface="Georgia"/>
                <a:cs typeface="Georgia"/>
                <a:sym typeface="Georgia"/>
              </a:rPr>
              <a:t>.</a:t>
            </a:r>
            <a:br>
              <a:rPr lang="en" sz="1800" b="0" i="0" u="none" strike="noStrike" cap="none">
                <a:solidFill>
                  <a:schemeClr val="dk1"/>
                </a:solidFill>
                <a:latin typeface="Georgia"/>
                <a:ea typeface="Georgia"/>
                <a:cs typeface="Georgia"/>
                <a:sym typeface="Georgia"/>
              </a:rPr>
            </a:br>
            <a:endParaRPr sz="1800" b="0" i="0" u="none" strike="noStrike" cap="none">
              <a:solidFill>
                <a:schemeClr val="dk1"/>
              </a:solidFill>
              <a:latin typeface="Georgia"/>
              <a:ea typeface="Georgia"/>
              <a:cs typeface="Georgia"/>
              <a:sym typeface="Georgi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34"/>
        <p:cNvGrpSpPr/>
        <p:nvPr/>
      </p:nvGrpSpPr>
      <p:grpSpPr>
        <a:xfrm>
          <a:off x="0" y="0"/>
          <a:ext cx="0" cy="0"/>
          <a:chOff x="0" y="0"/>
          <a:chExt cx="0" cy="0"/>
        </a:xfrm>
      </p:grpSpPr>
      <p:sp>
        <p:nvSpPr>
          <p:cNvPr id="1735" name="Google Shape;1735;p245"/>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chemeClr val="dk1"/>
                </a:solidFill>
                <a:latin typeface="Oswald"/>
                <a:ea typeface="Oswald"/>
                <a:cs typeface="Oswald"/>
                <a:sym typeface="Oswald"/>
              </a:rPr>
              <a:t>NUMPY</a:t>
            </a:r>
            <a:r>
              <a:rPr lang="en" sz="2300" b="1" i="0" u="none" strike="noStrike" cap="none">
                <a:solidFill>
                  <a:srgbClr val="000000"/>
                </a:solidFill>
                <a:latin typeface="Oswald"/>
                <a:ea typeface="Oswald"/>
                <a:cs typeface="Oswald"/>
                <a:sym typeface="Oswald"/>
              </a:rPr>
              <a:t> ARRAYS</a:t>
            </a:r>
            <a:endParaRPr sz="1000" b="0" i="0" u="none" strike="noStrike" cap="none">
              <a:solidFill>
                <a:srgbClr val="000000"/>
              </a:solidFill>
              <a:latin typeface="Arial"/>
              <a:ea typeface="Arial"/>
              <a:cs typeface="Arial"/>
              <a:sym typeface="Arial"/>
            </a:endParaRPr>
          </a:p>
        </p:txBody>
      </p:sp>
      <p:sp>
        <p:nvSpPr>
          <p:cNvPr id="1736" name="Google Shape;1736;p245"/>
          <p:cNvSpPr txBox="1">
            <a:spLocks noGrp="1"/>
          </p:cNvSpPr>
          <p:nvPr>
            <p:ph type="body" idx="1"/>
          </p:nvPr>
        </p:nvSpPr>
        <p:spPr>
          <a:xfrm>
            <a:off x="446500" y="1023902"/>
            <a:ext cx="8250900" cy="34635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1000"/>
              <a:buFont typeface="Arial"/>
              <a:buNone/>
            </a:pPr>
            <a:r>
              <a:rPr lang="en" sz="1800" b="0" i="0" u="none" strike="noStrike" cap="none">
                <a:solidFill>
                  <a:srgbClr val="24292E"/>
                </a:solidFill>
                <a:latin typeface="Georgia"/>
                <a:ea typeface="Georgia"/>
                <a:cs typeface="Georgia"/>
                <a:sym typeface="Georgia"/>
              </a:rPr>
              <a:t>To create an array, we can enter the following into our notebook:</a:t>
            </a:r>
            <a:endParaRPr sz="1000" b="0" i="0" u="none" strike="noStrike" cap="none">
              <a:solidFill>
                <a:srgbClr val="24292E"/>
              </a:solidFill>
              <a:latin typeface="Georgia"/>
              <a:ea typeface="Georgia"/>
              <a:cs typeface="Georgia"/>
              <a:sym typeface="Georgia"/>
            </a:endParaRPr>
          </a:p>
          <a:p>
            <a:pPr marL="0" marR="0" lvl="0" indent="0" algn="l" rtl="0">
              <a:lnSpc>
                <a:spcPct val="115000"/>
              </a:lnSpc>
              <a:spcBef>
                <a:spcPts val="1200"/>
              </a:spcBef>
              <a:spcAft>
                <a:spcPts val="0"/>
              </a:spcAft>
              <a:buClr>
                <a:srgbClr val="000000"/>
              </a:buClr>
              <a:buSzPts val="1000"/>
              <a:buFont typeface="Arial"/>
              <a:buNone/>
            </a:pPr>
            <a:endParaRPr sz="1000" b="0" i="0" u="none" strike="noStrike" cap="none">
              <a:solidFill>
                <a:srgbClr val="24292E"/>
              </a:solidFill>
              <a:latin typeface="Georgia"/>
              <a:ea typeface="Georgia"/>
              <a:cs typeface="Georgia"/>
              <a:sym typeface="Georgia"/>
            </a:endParaRPr>
          </a:p>
          <a:p>
            <a:pPr marL="914400" marR="152400" lvl="0" indent="0" algn="l" rtl="0">
              <a:lnSpc>
                <a:spcPct val="145000"/>
              </a:lnSpc>
              <a:spcBef>
                <a:spcPts val="1200"/>
              </a:spcBef>
              <a:spcAft>
                <a:spcPts val="0"/>
              </a:spcAft>
              <a:buClr>
                <a:srgbClr val="000000"/>
              </a:buClr>
              <a:buSzPts val="1000"/>
              <a:buFont typeface="Arial"/>
              <a:buNone/>
            </a:pPr>
            <a:r>
              <a:rPr lang="en" sz="1800" b="0" i="0" u="none" strike="noStrike" cap="none">
                <a:solidFill>
                  <a:srgbClr val="D73A49"/>
                </a:solidFill>
                <a:highlight>
                  <a:srgbClr val="EFEFEF"/>
                </a:highlight>
                <a:latin typeface="Roboto Mono"/>
                <a:ea typeface="Roboto Mono"/>
                <a:cs typeface="Roboto Mono"/>
                <a:sym typeface="Roboto Mono"/>
              </a:rPr>
              <a:t>import</a:t>
            </a:r>
            <a:r>
              <a:rPr lang="en" sz="1800" b="0" i="0" u="none" strike="noStrike" cap="none">
                <a:solidFill>
                  <a:srgbClr val="24292E"/>
                </a:solidFill>
                <a:highlight>
                  <a:srgbClr val="EFEFEF"/>
                </a:highlight>
                <a:latin typeface="Roboto Mono"/>
                <a:ea typeface="Roboto Mono"/>
                <a:cs typeface="Roboto Mono"/>
                <a:sym typeface="Roboto Mono"/>
              </a:rPr>
              <a:t> numpy </a:t>
            </a:r>
            <a:r>
              <a:rPr lang="en" sz="1800" b="0" i="0" u="none" strike="noStrike" cap="none">
                <a:solidFill>
                  <a:srgbClr val="D73A49"/>
                </a:solidFill>
                <a:highlight>
                  <a:srgbClr val="EFEFEF"/>
                </a:highlight>
                <a:latin typeface="Roboto Mono"/>
                <a:ea typeface="Roboto Mono"/>
                <a:cs typeface="Roboto Mono"/>
                <a:sym typeface="Roboto Mono"/>
              </a:rPr>
              <a:t>as</a:t>
            </a:r>
            <a:r>
              <a:rPr lang="en" sz="1800" b="0" i="0" u="none" strike="noStrike" cap="none">
                <a:solidFill>
                  <a:srgbClr val="24292E"/>
                </a:solidFill>
                <a:highlight>
                  <a:srgbClr val="EFEFEF"/>
                </a:highlight>
                <a:latin typeface="Roboto Mono"/>
                <a:ea typeface="Roboto Mono"/>
                <a:cs typeface="Roboto Mono"/>
                <a:sym typeface="Roboto Mono"/>
              </a:rPr>
              <a:t> np</a:t>
            </a:r>
            <a:br>
              <a:rPr lang="en" sz="1800" b="0" i="0" u="none" strike="noStrike" cap="none">
                <a:solidFill>
                  <a:srgbClr val="24292E"/>
                </a:solidFill>
                <a:highlight>
                  <a:srgbClr val="EFEFEF"/>
                </a:highlight>
                <a:latin typeface="Roboto Mono"/>
                <a:ea typeface="Roboto Mono"/>
                <a:cs typeface="Roboto Mono"/>
                <a:sym typeface="Roboto Mono"/>
              </a:rPr>
            </a:br>
            <a:r>
              <a:rPr lang="en" sz="1800" b="0" i="0" u="none" strike="noStrike" cap="none">
                <a:solidFill>
                  <a:srgbClr val="24292E"/>
                </a:solidFill>
                <a:highlight>
                  <a:srgbClr val="EFEFEF"/>
                </a:highlight>
                <a:latin typeface="Roboto Mono"/>
                <a:ea typeface="Roboto Mono"/>
                <a:cs typeface="Roboto Mono"/>
                <a:sym typeface="Roboto Mono"/>
              </a:rPr>
              <a:t>a </a:t>
            </a:r>
            <a:r>
              <a:rPr lang="en" sz="1800" b="0" i="0" u="none" strike="noStrike" cap="none">
                <a:solidFill>
                  <a:srgbClr val="D73A49"/>
                </a:solidFill>
                <a:highlight>
                  <a:srgbClr val="EFEFEF"/>
                </a:highlight>
                <a:latin typeface="Roboto Mono"/>
                <a:ea typeface="Roboto Mono"/>
                <a:cs typeface="Roboto Mono"/>
                <a:sym typeface="Roboto Mono"/>
              </a:rPr>
              <a:t>=</a:t>
            </a:r>
            <a:r>
              <a:rPr lang="en" sz="1800" b="0" i="0" u="none" strike="noStrike" cap="none">
                <a:solidFill>
                  <a:srgbClr val="24292E"/>
                </a:solidFill>
                <a:highlight>
                  <a:srgbClr val="EFEFEF"/>
                </a:highlight>
                <a:latin typeface="Roboto Mono"/>
                <a:ea typeface="Roboto Mono"/>
                <a:cs typeface="Roboto Mono"/>
                <a:sym typeface="Roboto Mono"/>
              </a:rPr>
              <a:t> np.array([</a:t>
            </a:r>
            <a:r>
              <a:rPr lang="en" sz="1800" b="0" i="0" u="none" strike="noStrike" cap="none">
                <a:solidFill>
                  <a:srgbClr val="005CC5"/>
                </a:solidFill>
                <a:highlight>
                  <a:srgbClr val="EFEFEF"/>
                </a:highlight>
                <a:latin typeface="Roboto Mono"/>
                <a:ea typeface="Roboto Mono"/>
                <a:cs typeface="Roboto Mono"/>
                <a:sym typeface="Roboto Mono"/>
              </a:rPr>
              <a:t>1</a:t>
            </a:r>
            <a:r>
              <a:rPr lang="en" sz="1800" b="0" i="0" u="none" strike="noStrike" cap="none">
                <a:solidFill>
                  <a:srgbClr val="24292E"/>
                </a:solidFill>
                <a:highlight>
                  <a:srgbClr val="EFEFEF"/>
                </a:highlight>
                <a:latin typeface="Roboto Mono"/>
                <a:ea typeface="Roboto Mono"/>
                <a:cs typeface="Roboto Mono"/>
                <a:sym typeface="Roboto Mono"/>
              </a:rPr>
              <a:t>, </a:t>
            </a:r>
            <a:r>
              <a:rPr lang="en" sz="1800" b="0" i="0" u="none" strike="noStrike" cap="none">
                <a:solidFill>
                  <a:srgbClr val="005CC5"/>
                </a:solidFill>
                <a:highlight>
                  <a:srgbClr val="EFEFEF"/>
                </a:highlight>
                <a:latin typeface="Roboto Mono"/>
                <a:ea typeface="Roboto Mono"/>
                <a:cs typeface="Roboto Mono"/>
                <a:sym typeface="Roboto Mono"/>
              </a:rPr>
              <a:t>2</a:t>
            </a:r>
            <a:r>
              <a:rPr lang="en" sz="1800" b="0" i="0" u="none" strike="noStrike" cap="none">
                <a:solidFill>
                  <a:srgbClr val="24292E"/>
                </a:solidFill>
                <a:highlight>
                  <a:srgbClr val="EFEFEF"/>
                </a:highlight>
                <a:latin typeface="Roboto Mono"/>
                <a:ea typeface="Roboto Mono"/>
                <a:cs typeface="Roboto Mono"/>
                <a:sym typeface="Roboto Mono"/>
              </a:rPr>
              <a:t>, </a:t>
            </a:r>
            <a:r>
              <a:rPr lang="en" sz="1800" b="0" i="0" u="none" strike="noStrike" cap="none">
                <a:solidFill>
                  <a:srgbClr val="005CC5"/>
                </a:solidFill>
                <a:highlight>
                  <a:srgbClr val="EFEFEF"/>
                </a:highlight>
                <a:latin typeface="Roboto Mono"/>
                <a:ea typeface="Roboto Mono"/>
                <a:cs typeface="Roboto Mono"/>
                <a:sym typeface="Roboto Mono"/>
              </a:rPr>
              <a:t>3</a:t>
            </a:r>
            <a:r>
              <a:rPr lang="en" sz="1800" b="0" i="0" u="none" strike="noStrike" cap="none">
                <a:solidFill>
                  <a:srgbClr val="24292E"/>
                </a:solidFill>
                <a:highlight>
                  <a:srgbClr val="EFEFEF"/>
                </a:highlight>
                <a:latin typeface="Roboto Mono"/>
                <a:ea typeface="Roboto Mono"/>
                <a:cs typeface="Roboto Mono"/>
                <a:sym typeface="Roboto Mono"/>
              </a:rPr>
              <a:t>, </a:t>
            </a:r>
            <a:r>
              <a:rPr lang="en" sz="1800" b="0" i="0" u="none" strike="noStrike" cap="none">
                <a:solidFill>
                  <a:srgbClr val="005CC5"/>
                </a:solidFill>
                <a:highlight>
                  <a:srgbClr val="EFEFEF"/>
                </a:highlight>
                <a:latin typeface="Roboto Mono"/>
                <a:ea typeface="Roboto Mono"/>
                <a:cs typeface="Roboto Mono"/>
                <a:sym typeface="Roboto Mono"/>
              </a:rPr>
              <a:t>4</a:t>
            </a:r>
            <a:r>
              <a:rPr lang="en" sz="1800" b="0" i="0" u="none" strike="noStrike" cap="none">
                <a:solidFill>
                  <a:srgbClr val="24292E"/>
                </a:solidFill>
                <a:highlight>
                  <a:srgbClr val="EFEFEF"/>
                </a:highlight>
                <a:latin typeface="Roboto Mono"/>
                <a:ea typeface="Roboto Mono"/>
                <a:cs typeface="Roboto Mono"/>
                <a:sym typeface="Roboto Mono"/>
              </a:rPr>
              <a:t>, </a:t>
            </a:r>
            <a:r>
              <a:rPr lang="en" sz="1800" b="0" i="0" u="none" strike="noStrike" cap="none">
                <a:solidFill>
                  <a:srgbClr val="005CC5"/>
                </a:solidFill>
                <a:highlight>
                  <a:srgbClr val="EFEFEF"/>
                </a:highlight>
                <a:latin typeface="Roboto Mono"/>
                <a:ea typeface="Roboto Mono"/>
                <a:cs typeface="Roboto Mono"/>
                <a:sym typeface="Roboto Mono"/>
              </a:rPr>
              <a:t>5</a:t>
            </a:r>
            <a:r>
              <a:rPr lang="en" sz="1800" b="0" i="0" u="none" strike="noStrike" cap="none">
                <a:solidFill>
                  <a:srgbClr val="24292E"/>
                </a:solidFill>
                <a:highlight>
                  <a:srgbClr val="EFEFEF"/>
                </a:highlight>
                <a:latin typeface="Roboto Mono"/>
                <a:ea typeface="Roboto Mono"/>
                <a:cs typeface="Roboto Mono"/>
                <a:sym typeface="Roboto Mono"/>
              </a:rPr>
              <a:t>])</a:t>
            </a:r>
            <a:br>
              <a:rPr lang="en" sz="1800" b="0" i="0" u="none" strike="noStrike" cap="none">
                <a:solidFill>
                  <a:srgbClr val="24292E"/>
                </a:solidFill>
                <a:highlight>
                  <a:srgbClr val="EFEFEF"/>
                </a:highlight>
                <a:latin typeface="Roboto Mono"/>
                <a:ea typeface="Roboto Mono"/>
                <a:cs typeface="Roboto Mono"/>
                <a:sym typeface="Roboto Mono"/>
              </a:rPr>
            </a:br>
            <a:r>
              <a:rPr lang="en" sz="1800" b="0" i="0" u="none" strike="noStrike" cap="none">
                <a:solidFill>
                  <a:srgbClr val="24292E"/>
                </a:solidFill>
                <a:highlight>
                  <a:srgbClr val="EFEFEF"/>
                </a:highlight>
                <a:latin typeface="Roboto Mono"/>
                <a:ea typeface="Roboto Mono"/>
                <a:cs typeface="Roboto Mono"/>
                <a:sym typeface="Roboto Mono"/>
              </a:rPr>
              <a:t>b </a:t>
            </a:r>
            <a:r>
              <a:rPr lang="en" sz="1800" b="0" i="0" u="none" strike="noStrike" cap="none">
                <a:solidFill>
                  <a:srgbClr val="D73A49"/>
                </a:solidFill>
                <a:highlight>
                  <a:srgbClr val="EFEFEF"/>
                </a:highlight>
                <a:latin typeface="Roboto Mono"/>
                <a:ea typeface="Roboto Mono"/>
                <a:cs typeface="Roboto Mono"/>
                <a:sym typeface="Roboto Mono"/>
              </a:rPr>
              <a:t>=</a:t>
            </a:r>
            <a:r>
              <a:rPr lang="en" sz="1800" b="0" i="0" u="none" strike="noStrike" cap="none">
                <a:solidFill>
                  <a:srgbClr val="24292E"/>
                </a:solidFill>
                <a:highlight>
                  <a:srgbClr val="EFEFEF"/>
                </a:highlight>
                <a:latin typeface="Roboto Mono"/>
                <a:ea typeface="Roboto Mono"/>
                <a:cs typeface="Roboto Mono"/>
                <a:sym typeface="Roboto Mono"/>
              </a:rPr>
              <a:t> np.array([</a:t>
            </a:r>
            <a:r>
              <a:rPr lang="en" sz="1800" b="0" i="0" u="none" strike="noStrike" cap="none">
                <a:solidFill>
                  <a:srgbClr val="005CC5"/>
                </a:solidFill>
                <a:highlight>
                  <a:srgbClr val="EFEFEF"/>
                </a:highlight>
                <a:latin typeface="Roboto Mono"/>
                <a:ea typeface="Roboto Mono"/>
                <a:cs typeface="Roboto Mono"/>
                <a:sym typeface="Roboto Mono"/>
              </a:rPr>
              <a:t>5</a:t>
            </a:r>
            <a:r>
              <a:rPr lang="en" sz="1800" b="0" i="0" u="none" strike="noStrike" cap="none">
                <a:solidFill>
                  <a:srgbClr val="24292E"/>
                </a:solidFill>
                <a:highlight>
                  <a:srgbClr val="EFEFEF"/>
                </a:highlight>
                <a:latin typeface="Roboto Mono"/>
                <a:ea typeface="Roboto Mono"/>
                <a:cs typeface="Roboto Mono"/>
                <a:sym typeface="Roboto Mono"/>
              </a:rPr>
              <a:t>, </a:t>
            </a:r>
            <a:r>
              <a:rPr lang="en" sz="1800" b="0" i="0" u="none" strike="noStrike" cap="none">
                <a:solidFill>
                  <a:srgbClr val="005CC5"/>
                </a:solidFill>
                <a:highlight>
                  <a:srgbClr val="EFEFEF"/>
                </a:highlight>
                <a:latin typeface="Roboto Mono"/>
                <a:ea typeface="Roboto Mono"/>
                <a:cs typeface="Roboto Mono"/>
                <a:sym typeface="Roboto Mono"/>
              </a:rPr>
              <a:t>4</a:t>
            </a:r>
            <a:r>
              <a:rPr lang="en" sz="1800" b="0" i="0" u="none" strike="noStrike" cap="none">
                <a:solidFill>
                  <a:srgbClr val="24292E"/>
                </a:solidFill>
                <a:highlight>
                  <a:srgbClr val="EFEFEF"/>
                </a:highlight>
                <a:latin typeface="Roboto Mono"/>
                <a:ea typeface="Roboto Mono"/>
                <a:cs typeface="Roboto Mono"/>
                <a:sym typeface="Roboto Mono"/>
              </a:rPr>
              <a:t>, </a:t>
            </a:r>
            <a:r>
              <a:rPr lang="en" sz="1800" b="0" i="0" u="none" strike="noStrike" cap="none">
                <a:solidFill>
                  <a:srgbClr val="005CC5"/>
                </a:solidFill>
                <a:highlight>
                  <a:srgbClr val="EFEFEF"/>
                </a:highlight>
                <a:latin typeface="Roboto Mono"/>
                <a:ea typeface="Roboto Mono"/>
                <a:cs typeface="Roboto Mono"/>
                <a:sym typeface="Roboto Mono"/>
              </a:rPr>
              <a:t>3</a:t>
            </a:r>
            <a:r>
              <a:rPr lang="en" sz="1800" b="0" i="0" u="none" strike="noStrike" cap="none">
                <a:solidFill>
                  <a:srgbClr val="24292E"/>
                </a:solidFill>
                <a:highlight>
                  <a:srgbClr val="EFEFEF"/>
                </a:highlight>
                <a:latin typeface="Roboto Mono"/>
                <a:ea typeface="Roboto Mono"/>
                <a:cs typeface="Roboto Mono"/>
                <a:sym typeface="Roboto Mono"/>
              </a:rPr>
              <a:t>, </a:t>
            </a:r>
            <a:r>
              <a:rPr lang="en" sz="1800" b="0" i="0" u="none" strike="noStrike" cap="none">
                <a:solidFill>
                  <a:srgbClr val="005CC5"/>
                </a:solidFill>
                <a:highlight>
                  <a:srgbClr val="EFEFEF"/>
                </a:highlight>
                <a:latin typeface="Roboto Mono"/>
                <a:ea typeface="Roboto Mono"/>
                <a:cs typeface="Roboto Mono"/>
                <a:sym typeface="Roboto Mono"/>
              </a:rPr>
              <a:t>2</a:t>
            </a:r>
            <a:r>
              <a:rPr lang="en" sz="1800" b="0" i="0" u="none" strike="noStrike" cap="none">
                <a:solidFill>
                  <a:srgbClr val="24292E"/>
                </a:solidFill>
                <a:highlight>
                  <a:srgbClr val="EFEFEF"/>
                </a:highlight>
                <a:latin typeface="Roboto Mono"/>
                <a:ea typeface="Roboto Mono"/>
                <a:cs typeface="Roboto Mono"/>
                <a:sym typeface="Roboto Mono"/>
              </a:rPr>
              <a:t>, </a:t>
            </a:r>
            <a:r>
              <a:rPr lang="en" sz="1800" b="0" i="0" u="none" strike="noStrike" cap="none">
                <a:solidFill>
                  <a:srgbClr val="005CC5"/>
                </a:solidFill>
                <a:highlight>
                  <a:srgbClr val="EFEFEF"/>
                </a:highlight>
                <a:latin typeface="Roboto Mono"/>
                <a:ea typeface="Roboto Mono"/>
                <a:cs typeface="Roboto Mono"/>
                <a:sym typeface="Roboto Mono"/>
              </a:rPr>
              <a:t>1</a:t>
            </a:r>
            <a:r>
              <a:rPr lang="en" sz="1800" b="0" i="0" u="none" strike="noStrike" cap="none">
                <a:solidFill>
                  <a:srgbClr val="24292E"/>
                </a:solidFill>
                <a:highlight>
                  <a:srgbClr val="EFEFEF"/>
                </a:highlight>
                <a:latin typeface="Roboto Mono"/>
                <a:ea typeface="Roboto Mono"/>
                <a:cs typeface="Roboto Mono"/>
                <a:sym typeface="Roboto Mono"/>
              </a:rPr>
              <a:t>])</a:t>
            </a:r>
            <a:endParaRPr sz="1800" b="0" i="0" u="none" strike="noStrike" cap="none">
              <a:solidFill>
                <a:srgbClr val="24292E"/>
              </a:solidFill>
              <a:highlight>
                <a:srgbClr val="EFEFEF"/>
              </a:highlight>
              <a:latin typeface="Roboto Mono"/>
              <a:ea typeface="Roboto Mono"/>
              <a:cs typeface="Roboto Mono"/>
              <a:sym typeface="Roboto Mono"/>
            </a:endParaRPr>
          </a:p>
          <a:p>
            <a:pPr marL="914400" marR="152400" lvl="0" indent="0" algn="l" rtl="0">
              <a:lnSpc>
                <a:spcPct val="145000"/>
              </a:lnSpc>
              <a:spcBef>
                <a:spcPts val="1200"/>
              </a:spcBef>
              <a:spcAft>
                <a:spcPts val="0"/>
              </a:spcAft>
              <a:buClr>
                <a:srgbClr val="000000"/>
              </a:buClr>
              <a:buSzPts val="1000"/>
              <a:buFont typeface="Arial"/>
              <a:buNone/>
            </a:pPr>
            <a:r>
              <a:rPr lang="en" sz="1800" b="0" i="0" u="none" strike="noStrike" cap="none">
                <a:solidFill>
                  <a:srgbClr val="24292E"/>
                </a:solidFill>
                <a:highlight>
                  <a:srgbClr val="EFEFEF"/>
                </a:highlight>
                <a:latin typeface="Roboto Mono"/>
                <a:ea typeface="Roboto Mono"/>
                <a:cs typeface="Roboto Mono"/>
                <a:sym typeface="Roboto Mono"/>
              </a:rPr>
              <a:t>np.add(a, b)</a:t>
            </a:r>
            <a:endParaRPr sz="1800" b="0" i="0" u="none" strike="noStrike" cap="none">
              <a:solidFill>
                <a:srgbClr val="24292E"/>
              </a:solidFill>
              <a:highlight>
                <a:srgbClr val="EFEFEF"/>
              </a:highlight>
              <a:latin typeface="Roboto Mono"/>
              <a:ea typeface="Roboto Mono"/>
              <a:cs typeface="Roboto Mono"/>
              <a:sym typeface="Roboto Mono"/>
            </a:endParaRPr>
          </a:p>
          <a:p>
            <a:pPr marL="457200" marR="152400" lvl="0" indent="0" algn="l" rtl="0">
              <a:lnSpc>
                <a:spcPct val="145000"/>
              </a:lnSpc>
              <a:spcBef>
                <a:spcPts val="0"/>
              </a:spcBef>
              <a:spcAft>
                <a:spcPts val="0"/>
              </a:spcAft>
              <a:buClr>
                <a:schemeClr val="dk1"/>
              </a:buClr>
              <a:buSzPts val="1100"/>
              <a:buFont typeface="Arial"/>
              <a:buNone/>
            </a:pPr>
            <a:endParaRPr sz="1800" b="0" i="0" u="none" strike="noStrike" cap="none">
              <a:solidFill>
                <a:srgbClr val="24292E"/>
              </a:solidFill>
              <a:highlight>
                <a:srgbClr val="EFEFEF"/>
              </a:highlight>
              <a:latin typeface="Roboto Mono"/>
              <a:ea typeface="Roboto Mono"/>
              <a:cs typeface="Roboto Mono"/>
              <a:sym typeface="Roboto Mono"/>
            </a:endParaRPr>
          </a:p>
          <a:p>
            <a:pPr marL="914400" marR="152400" lvl="0" indent="0" algn="l" rtl="0">
              <a:lnSpc>
                <a:spcPct val="100000"/>
              </a:lnSpc>
              <a:spcBef>
                <a:spcPts val="0"/>
              </a:spcBef>
              <a:spcAft>
                <a:spcPts val="0"/>
              </a:spcAft>
              <a:buClr>
                <a:srgbClr val="000000"/>
              </a:buClr>
              <a:buSzPts val="1000"/>
              <a:buFont typeface="Arial"/>
              <a:buNone/>
            </a:pPr>
            <a:r>
              <a:rPr lang="en" sz="1800" b="0" i="0" u="none" strike="noStrike" cap="none">
                <a:solidFill>
                  <a:srgbClr val="24292E"/>
                </a:solidFill>
                <a:highlight>
                  <a:srgbClr val="EFEFEF"/>
                </a:highlight>
                <a:latin typeface="Roboto Mono"/>
                <a:ea typeface="Roboto Mono"/>
                <a:cs typeface="Roboto Mono"/>
                <a:sym typeface="Roboto Mono"/>
              </a:rPr>
              <a:t>Output:</a:t>
            </a:r>
            <a:endParaRPr sz="1800" b="0" i="0" u="none" strike="noStrike" cap="none">
              <a:solidFill>
                <a:srgbClr val="24292E"/>
              </a:solidFill>
              <a:highlight>
                <a:srgbClr val="EFEFEF"/>
              </a:highlight>
              <a:latin typeface="Roboto Mono"/>
              <a:ea typeface="Roboto Mono"/>
              <a:cs typeface="Roboto Mono"/>
              <a:sym typeface="Roboto Mono"/>
            </a:endParaRPr>
          </a:p>
          <a:p>
            <a:pPr marL="914400" marR="152400" lvl="0" indent="0" algn="l" rtl="0">
              <a:lnSpc>
                <a:spcPct val="100000"/>
              </a:lnSpc>
              <a:spcBef>
                <a:spcPts val="1200"/>
              </a:spcBef>
              <a:spcAft>
                <a:spcPts val="0"/>
              </a:spcAft>
              <a:buClr>
                <a:srgbClr val="000000"/>
              </a:buClr>
              <a:buSzPts val="1000"/>
              <a:buFont typeface="Arial"/>
              <a:buNone/>
            </a:pPr>
            <a:r>
              <a:rPr lang="en" sz="1800" b="0" i="0" u="none" strike="noStrike" cap="none">
                <a:solidFill>
                  <a:srgbClr val="24292E"/>
                </a:solidFill>
                <a:highlight>
                  <a:srgbClr val="EFEFEF"/>
                </a:highlight>
                <a:latin typeface="Roboto Mono"/>
                <a:ea typeface="Roboto Mono"/>
                <a:cs typeface="Roboto Mono"/>
                <a:sym typeface="Roboto Mono"/>
              </a:rPr>
              <a:t>[6, 6, 6, 6, 6]</a:t>
            </a:r>
            <a:endParaRPr sz="1800" b="0" i="0" u="none" strike="noStrike" cap="none">
              <a:solidFill>
                <a:srgbClr val="24292E"/>
              </a:solidFill>
              <a:highlight>
                <a:srgbClr val="EFEFEF"/>
              </a:highlight>
              <a:latin typeface="Roboto Mono"/>
              <a:ea typeface="Roboto Mono"/>
              <a:cs typeface="Roboto Mono"/>
              <a:sym typeface="Roboto Mono"/>
            </a:endParaRPr>
          </a:p>
          <a:p>
            <a:pPr marL="0" marR="0" lvl="0" indent="0" algn="l" rtl="0">
              <a:lnSpc>
                <a:spcPct val="115000"/>
              </a:lnSpc>
              <a:spcBef>
                <a:spcPts val="1200"/>
              </a:spcBef>
              <a:spcAft>
                <a:spcPts val="0"/>
              </a:spcAft>
              <a:buClr>
                <a:srgbClr val="000000"/>
              </a:buClr>
              <a:buSzPts val="1000"/>
              <a:buFont typeface="Arial"/>
              <a:buNone/>
            </a:pPr>
            <a:endParaRPr sz="1800" b="0" i="0" u="none" strike="noStrike" cap="none">
              <a:solidFill>
                <a:srgbClr val="333333"/>
              </a:solidFill>
              <a:highlight>
                <a:srgbClr val="FFFFFF"/>
              </a:highlight>
              <a:latin typeface="Georgia"/>
              <a:ea typeface="Georgia"/>
              <a:cs typeface="Georgia"/>
              <a:sym typeface="Georgia"/>
            </a:endParaRPr>
          </a:p>
          <a:p>
            <a:pPr marL="0" marR="0" lvl="0" indent="0" algn="l" rtl="0">
              <a:lnSpc>
                <a:spcPct val="100000"/>
              </a:lnSpc>
              <a:spcBef>
                <a:spcPts val="1400"/>
              </a:spcBef>
              <a:spcAft>
                <a:spcPts val="0"/>
              </a:spcAft>
              <a:buClr>
                <a:srgbClr val="000000"/>
              </a:buClr>
              <a:buSzPts val="1000"/>
              <a:buFont typeface="Arial"/>
              <a:buNone/>
            </a:pPr>
            <a:endParaRPr sz="1800" b="0" i="0" u="none" strike="noStrike" cap="none">
              <a:solidFill>
                <a:srgbClr val="000000"/>
              </a:solidFill>
              <a:latin typeface="Georgia"/>
              <a:ea typeface="Georgia"/>
              <a:cs typeface="Georgia"/>
              <a:sym typeface="Georgi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p246"/>
          <p:cNvSpPr/>
          <p:nvPr/>
        </p:nvSpPr>
        <p:spPr>
          <a:xfrm>
            <a:off x="446484" y="518823"/>
            <a:ext cx="71439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300"/>
              <a:buFont typeface="Oswald"/>
              <a:buNone/>
            </a:pPr>
            <a:r>
              <a:rPr lang="en" sz="2300" b="1" i="0" u="none" strike="noStrike" cap="none">
                <a:solidFill>
                  <a:schemeClr val="dk1"/>
                </a:solidFill>
                <a:latin typeface="Oswald"/>
                <a:ea typeface="Oswald"/>
                <a:cs typeface="Oswald"/>
                <a:sym typeface="Oswald"/>
              </a:rPr>
              <a:t>DATA ANALYSIS WITH PYTHON</a:t>
            </a:r>
            <a:endParaRPr sz="2300" b="1" i="0" u="none" strike="noStrike" cap="none">
              <a:solidFill>
                <a:schemeClr val="dk1"/>
              </a:solidFill>
              <a:latin typeface="Oswald"/>
              <a:ea typeface="Oswald"/>
              <a:cs typeface="Oswald"/>
              <a:sym typeface="Oswald"/>
            </a:endParaRPr>
          </a:p>
          <a:p>
            <a:pPr marL="0" marR="0" lvl="0" indent="0" algn="l" rtl="0">
              <a:lnSpc>
                <a:spcPct val="100000"/>
              </a:lnSpc>
              <a:spcBef>
                <a:spcPts val="0"/>
              </a:spcBef>
              <a:spcAft>
                <a:spcPts val="0"/>
              </a:spcAft>
              <a:buClr>
                <a:schemeClr val="dk1"/>
              </a:buClr>
              <a:buSzPts val="2300"/>
              <a:buFont typeface="Oswald"/>
              <a:buNone/>
            </a:pPr>
            <a:endParaRPr sz="2300" b="1" i="0" u="none" strike="noStrike" cap="none">
              <a:solidFill>
                <a:schemeClr val="dk1"/>
              </a:solidFill>
              <a:latin typeface="Oswald"/>
              <a:ea typeface="Oswald"/>
              <a:cs typeface="Oswald"/>
              <a:sym typeface="Oswald"/>
            </a:endParaRPr>
          </a:p>
        </p:txBody>
      </p:sp>
      <p:sp>
        <p:nvSpPr>
          <p:cNvPr id="1742" name="Google Shape;1742;p246"/>
          <p:cNvSpPr/>
          <p:nvPr/>
        </p:nvSpPr>
        <p:spPr>
          <a:xfrm>
            <a:off x="446484" y="1037645"/>
            <a:ext cx="8250900" cy="19770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SzPts val="1000"/>
              <a:buFont typeface="Arial"/>
              <a:buNone/>
            </a:pPr>
            <a:endParaRPr sz="1000" b="0" i="0" u="none" strike="noStrike" cap="none" dirty="0">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SzPts val="5600"/>
              <a:buFont typeface="Oswald"/>
              <a:buNone/>
            </a:pPr>
            <a:r>
              <a:rPr lang="en" sz="5600" b="1" i="0" u="none" strike="noStrike" cap="none" dirty="0">
                <a:solidFill>
                  <a:srgbClr val="FFFFFF"/>
                </a:solidFill>
                <a:latin typeface="Oswald"/>
                <a:ea typeface="Oswald"/>
                <a:cs typeface="Oswald"/>
                <a:sym typeface="Oswald"/>
              </a:rPr>
              <a:t>GUIDED PRACTICE: </a:t>
            </a:r>
            <a:endParaRPr lang="en" sz="5600" b="1" i="0" u="none" strike="noStrike" cap="none" dirty="0" smtClean="0">
              <a:solidFill>
                <a:srgbClr val="FFFFFF"/>
              </a:solidFill>
              <a:latin typeface="Oswald"/>
              <a:ea typeface="Oswald"/>
              <a:cs typeface="Oswald"/>
              <a:sym typeface="Oswald"/>
            </a:endParaRPr>
          </a:p>
          <a:p>
            <a:pPr marL="0" marR="0" lvl="0" indent="0" algn="l" rtl="0">
              <a:lnSpc>
                <a:spcPct val="88333"/>
              </a:lnSpc>
              <a:spcBef>
                <a:spcPts val="0"/>
              </a:spcBef>
              <a:spcAft>
                <a:spcPts val="0"/>
              </a:spcAft>
              <a:buClr>
                <a:srgbClr val="FFFFFF"/>
              </a:buClr>
              <a:buSzPts val="5600"/>
              <a:buFont typeface="Oswald"/>
              <a:buNone/>
            </a:pPr>
            <a:r>
              <a:rPr lang="en" sz="5600" b="1" dirty="0">
                <a:solidFill>
                  <a:srgbClr val="FFFFFF"/>
                </a:solidFill>
                <a:latin typeface="Oswald"/>
                <a:ea typeface="Oswald"/>
                <a:cs typeface="Oswald"/>
                <a:sym typeface="Oswald"/>
              </a:rPr>
              <a:t> </a:t>
            </a:r>
            <a:r>
              <a:rPr lang="en" sz="5600" b="1" dirty="0" smtClean="0">
                <a:solidFill>
                  <a:srgbClr val="FFFFFF"/>
                </a:solidFill>
                <a:latin typeface="Oswald"/>
                <a:ea typeface="Oswald"/>
                <a:cs typeface="Oswald"/>
                <a:sym typeface="Oswald"/>
              </a:rPr>
              <a:t> </a:t>
            </a:r>
            <a:r>
              <a:rPr lang="en" sz="5600" b="1" i="0" u="none" strike="noStrike" cap="none" dirty="0" smtClean="0">
                <a:solidFill>
                  <a:srgbClr val="FFFFFF"/>
                </a:solidFill>
                <a:latin typeface="Oswald"/>
                <a:ea typeface="Oswald"/>
                <a:cs typeface="Oswald"/>
                <a:sym typeface="Oswald"/>
              </a:rPr>
              <a:t>INTRO </a:t>
            </a:r>
            <a:r>
              <a:rPr lang="en" sz="5600" b="1" i="0" u="none" strike="noStrike" cap="none" dirty="0">
                <a:solidFill>
                  <a:srgbClr val="FFFFFF"/>
                </a:solidFill>
                <a:latin typeface="Oswald"/>
                <a:ea typeface="Oswald"/>
                <a:cs typeface="Oswald"/>
                <a:sym typeface="Oswald"/>
              </a:rPr>
              <a:t>TO </a:t>
            </a:r>
            <a:r>
              <a:rPr lang="en" sz="5600" b="1" i="0" u="none" strike="noStrike" cap="none" dirty="0" smtClean="0">
                <a:solidFill>
                  <a:srgbClr val="FFFFFF"/>
                </a:solidFill>
                <a:latin typeface="Oswald"/>
                <a:ea typeface="Oswald"/>
                <a:cs typeface="Oswald"/>
                <a:sym typeface="Oswald"/>
              </a:rPr>
              <a:t>PANDAS</a:t>
            </a:r>
            <a:endParaRPr sz="1000" b="0" i="0" u="none" strike="noStrike" cap="none" dirty="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202"/>
          <p:cNvSpPr txBox="1">
            <a:spLocks noGrp="1"/>
          </p:cNvSpPr>
          <p:nvPr>
            <p:ph type="body" idx="1"/>
          </p:nvPr>
        </p:nvSpPr>
        <p:spPr>
          <a:xfrm>
            <a:off x="446500" y="1023902"/>
            <a:ext cx="8250900" cy="35868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400"/>
              </a:spcBef>
              <a:spcAft>
                <a:spcPts val="0"/>
              </a:spcAft>
              <a:buClr>
                <a:srgbClr val="000000"/>
              </a:buClr>
              <a:buSzPts val="1000"/>
              <a:buFont typeface="Arial"/>
              <a:buNone/>
            </a:pPr>
            <a:r>
              <a:rPr lang="en" sz="1800" b="0" i="0" u="none" strike="noStrike" cap="none">
                <a:solidFill>
                  <a:schemeClr val="dk1"/>
                </a:solidFill>
                <a:latin typeface="Georgia"/>
                <a:ea typeface="Georgia"/>
                <a:cs typeface="Georgia"/>
                <a:sym typeface="Georgia"/>
              </a:rPr>
              <a:t>Excel, Tableau, and other applications are quite powerful. But all applications have limits. Programming allows us to move </a:t>
            </a:r>
            <a:r>
              <a:rPr lang="en" sz="1800" b="0" i="1" u="none" strike="noStrike" cap="none">
                <a:solidFill>
                  <a:schemeClr val="dk1"/>
                </a:solidFill>
                <a:latin typeface="Georgia"/>
                <a:ea typeface="Georgia"/>
                <a:cs typeface="Georgia"/>
                <a:sym typeface="Georgia"/>
              </a:rPr>
              <a:t>beyond</a:t>
            </a:r>
            <a:r>
              <a:rPr lang="en" sz="1800" b="0" i="0" u="none" strike="noStrike" cap="none">
                <a:solidFill>
                  <a:schemeClr val="dk1"/>
                </a:solidFill>
                <a:latin typeface="Georgia"/>
                <a:ea typeface="Georgia"/>
                <a:cs typeface="Georgia"/>
                <a:sym typeface="Georgia"/>
              </a:rPr>
              <a:t> those limits.</a:t>
            </a:r>
            <a:endParaRPr sz="1400" b="0" i="0" u="none" strike="noStrike" cap="none">
              <a:solidFill>
                <a:schemeClr val="dk1"/>
              </a:solidFill>
              <a:latin typeface="Georgia"/>
              <a:ea typeface="Georgia"/>
              <a:cs typeface="Georgia"/>
              <a:sym typeface="Georgia"/>
            </a:endParaRPr>
          </a:p>
          <a:p>
            <a:pPr marL="0" marR="0" lvl="0" indent="0" algn="l" rtl="0">
              <a:lnSpc>
                <a:spcPct val="115000"/>
              </a:lnSpc>
              <a:spcBef>
                <a:spcPts val="400"/>
              </a:spcBef>
              <a:spcAft>
                <a:spcPts val="0"/>
              </a:spcAft>
              <a:buClr>
                <a:srgbClr val="000000"/>
              </a:buClr>
              <a:buSzPts val="1000"/>
              <a:buFont typeface="Arial"/>
              <a:buNone/>
            </a:pPr>
            <a:endParaRPr sz="1400" b="0" i="0" u="none" strike="noStrike" cap="none">
              <a:solidFill>
                <a:schemeClr val="dk1"/>
              </a:solidFill>
              <a:latin typeface="Georgia"/>
              <a:ea typeface="Georgia"/>
              <a:cs typeface="Georgia"/>
              <a:sym typeface="Georgia"/>
            </a:endParaRPr>
          </a:p>
          <a:p>
            <a:pPr marL="0" marR="0" lvl="0" indent="0" algn="l" rtl="0">
              <a:lnSpc>
                <a:spcPct val="115000"/>
              </a:lnSpc>
              <a:spcBef>
                <a:spcPts val="400"/>
              </a:spcBef>
              <a:spcAft>
                <a:spcPts val="0"/>
              </a:spcAft>
              <a:buClr>
                <a:srgbClr val="000000"/>
              </a:buClr>
              <a:buSzPts val="1000"/>
              <a:buFont typeface="Arial"/>
              <a:buNone/>
            </a:pPr>
            <a:r>
              <a:rPr lang="en" sz="1800" b="0" i="0" u="none" strike="noStrike" cap="none">
                <a:solidFill>
                  <a:schemeClr val="dk1"/>
                </a:solidFill>
                <a:latin typeface="Georgia"/>
                <a:ea typeface="Georgia"/>
                <a:cs typeface="Georgia"/>
                <a:sym typeface="Georgia"/>
              </a:rPr>
              <a:t>There are many different ways to program - and many different languages. </a:t>
            </a:r>
            <a:endParaRPr sz="1400" b="0" i="0" u="none" strike="noStrike" cap="none">
              <a:solidFill>
                <a:schemeClr val="dk1"/>
              </a:solidFill>
              <a:latin typeface="Georgia"/>
              <a:ea typeface="Georgia"/>
              <a:cs typeface="Georgia"/>
              <a:sym typeface="Georgia"/>
            </a:endParaRPr>
          </a:p>
          <a:p>
            <a:pPr marL="0" marR="0" lvl="0" indent="0" algn="l" rtl="0">
              <a:lnSpc>
                <a:spcPct val="115000"/>
              </a:lnSpc>
              <a:spcBef>
                <a:spcPts val="400"/>
              </a:spcBef>
              <a:spcAft>
                <a:spcPts val="0"/>
              </a:spcAft>
              <a:buClr>
                <a:srgbClr val="000000"/>
              </a:buClr>
              <a:buSzPts val="1000"/>
              <a:buFont typeface="Arial"/>
              <a:buNone/>
            </a:pPr>
            <a:endParaRPr sz="1400" b="0" i="0" u="none" strike="noStrike" cap="none">
              <a:solidFill>
                <a:schemeClr val="dk1"/>
              </a:solidFill>
              <a:latin typeface="Georgia"/>
              <a:ea typeface="Georgia"/>
              <a:cs typeface="Georgia"/>
              <a:sym typeface="Georgia"/>
            </a:endParaRPr>
          </a:p>
          <a:p>
            <a:pPr marL="0" marR="0" lvl="0" indent="0" algn="l" rtl="0">
              <a:lnSpc>
                <a:spcPct val="115000"/>
              </a:lnSpc>
              <a:spcBef>
                <a:spcPts val="400"/>
              </a:spcBef>
              <a:spcAft>
                <a:spcPts val="0"/>
              </a:spcAft>
              <a:buClr>
                <a:srgbClr val="000000"/>
              </a:buClr>
              <a:buSzPts val="1000"/>
              <a:buFont typeface="Arial"/>
              <a:buNone/>
            </a:pPr>
            <a:r>
              <a:rPr lang="en" sz="1800">
                <a:solidFill>
                  <a:schemeClr val="dk1"/>
                </a:solidFill>
                <a:latin typeface="Georgia"/>
                <a:ea typeface="Georgia"/>
                <a:cs typeface="Georgia"/>
                <a:sym typeface="Georgia"/>
              </a:rPr>
              <a:t>What can programming languages do?</a:t>
            </a:r>
            <a:endParaRPr sz="1800">
              <a:solidFill>
                <a:schemeClr val="dk1"/>
              </a:solidFill>
              <a:latin typeface="Georgia"/>
              <a:ea typeface="Georgia"/>
              <a:cs typeface="Georgia"/>
              <a:sym typeface="Georgia"/>
            </a:endParaRPr>
          </a:p>
          <a:p>
            <a:pPr marL="457200" marR="0" lvl="0" indent="-317500" algn="l" rtl="0">
              <a:lnSpc>
                <a:spcPct val="115000"/>
              </a:lnSpc>
              <a:spcBef>
                <a:spcPts val="400"/>
              </a:spcBef>
              <a:spcAft>
                <a:spcPts val="0"/>
              </a:spcAft>
              <a:buClr>
                <a:schemeClr val="dk1"/>
              </a:buClr>
              <a:buSzPts val="1400"/>
              <a:buFont typeface="Georgia"/>
              <a:buChar char="-"/>
            </a:pPr>
            <a:r>
              <a:rPr lang="en" sz="1400" b="1">
                <a:solidFill>
                  <a:schemeClr val="dk1"/>
                </a:solidFill>
                <a:latin typeface="Georgia"/>
                <a:ea typeface="Georgia"/>
                <a:cs typeface="Georgia"/>
                <a:sym typeface="Georgia"/>
              </a:rPr>
              <a:t>Analyze</a:t>
            </a:r>
            <a:r>
              <a:rPr lang="en" sz="1400">
                <a:solidFill>
                  <a:schemeClr val="dk1"/>
                </a:solidFill>
                <a:latin typeface="Georgia"/>
                <a:ea typeface="Georgia"/>
                <a:cs typeface="Georgia"/>
                <a:sym typeface="Georgia"/>
              </a:rPr>
              <a:t> (text, numbers)</a:t>
            </a:r>
            <a:endParaRPr sz="1400">
              <a:solidFill>
                <a:schemeClr val="dk1"/>
              </a:solidFill>
              <a:latin typeface="Georgia"/>
              <a:ea typeface="Georgia"/>
              <a:cs typeface="Georgia"/>
              <a:sym typeface="Georgia"/>
            </a:endParaRPr>
          </a:p>
          <a:p>
            <a:pPr marL="457200" marR="0" lvl="0" indent="-317500" algn="l" rtl="0">
              <a:lnSpc>
                <a:spcPct val="115000"/>
              </a:lnSpc>
              <a:spcBef>
                <a:spcPts val="0"/>
              </a:spcBef>
              <a:spcAft>
                <a:spcPts val="0"/>
              </a:spcAft>
              <a:buClr>
                <a:schemeClr val="dk1"/>
              </a:buClr>
              <a:buSzPts val="1400"/>
              <a:buFont typeface="Georgia"/>
              <a:buChar char="-"/>
            </a:pPr>
            <a:r>
              <a:rPr lang="en" sz="1400" b="1">
                <a:solidFill>
                  <a:schemeClr val="dk1"/>
                </a:solidFill>
                <a:latin typeface="Georgia"/>
                <a:ea typeface="Georgia"/>
                <a:cs typeface="Georgia"/>
                <a:sym typeface="Georgia"/>
              </a:rPr>
              <a:t>Retrieve</a:t>
            </a:r>
            <a:r>
              <a:rPr lang="en" sz="1400">
                <a:solidFill>
                  <a:schemeClr val="dk1"/>
                </a:solidFill>
                <a:latin typeface="Georgia"/>
                <a:ea typeface="Georgia"/>
                <a:cs typeface="Georgia"/>
                <a:sym typeface="Georgia"/>
              </a:rPr>
              <a:t> (information from files, web pages, databases)</a:t>
            </a:r>
            <a:endParaRPr sz="1400">
              <a:solidFill>
                <a:schemeClr val="dk1"/>
              </a:solidFill>
              <a:latin typeface="Georgia"/>
              <a:ea typeface="Georgia"/>
              <a:cs typeface="Georgia"/>
              <a:sym typeface="Georgia"/>
            </a:endParaRPr>
          </a:p>
          <a:p>
            <a:pPr marL="457200" marR="0" lvl="0" indent="-317500" algn="l" rtl="0">
              <a:lnSpc>
                <a:spcPct val="115000"/>
              </a:lnSpc>
              <a:spcBef>
                <a:spcPts val="0"/>
              </a:spcBef>
              <a:spcAft>
                <a:spcPts val="0"/>
              </a:spcAft>
              <a:buClr>
                <a:schemeClr val="dk1"/>
              </a:buClr>
              <a:buSzPts val="1400"/>
              <a:buFont typeface="Georgia"/>
              <a:buChar char="-"/>
            </a:pPr>
            <a:r>
              <a:rPr lang="en" sz="1400" b="1">
                <a:solidFill>
                  <a:schemeClr val="dk1"/>
                </a:solidFill>
                <a:latin typeface="Georgia"/>
                <a:ea typeface="Georgia"/>
                <a:cs typeface="Georgia"/>
                <a:sym typeface="Georgia"/>
              </a:rPr>
              <a:t>Send</a:t>
            </a:r>
            <a:r>
              <a:rPr lang="en" sz="1400">
                <a:solidFill>
                  <a:schemeClr val="dk1"/>
                </a:solidFill>
                <a:latin typeface="Georgia"/>
                <a:ea typeface="Georgia"/>
                <a:cs typeface="Georgia"/>
                <a:sym typeface="Georgia"/>
              </a:rPr>
              <a:t> (information through e-mails, databases)</a:t>
            </a:r>
            <a:endParaRPr sz="1400">
              <a:solidFill>
                <a:schemeClr val="dk1"/>
              </a:solidFill>
              <a:latin typeface="Georgia"/>
              <a:ea typeface="Georgia"/>
              <a:cs typeface="Georgia"/>
              <a:sym typeface="Georgia"/>
            </a:endParaRPr>
          </a:p>
          <a:p>
            <a:pPr marL="457200" marR="0" lvl="0" indent="-317500" algn="l" rtl="0">
              <a:lnSpc>
                <a:spcPct val="115000"/>
              </a:lnSpc>
              <a:spcBef>
                <a:spcPts val="0"/>
              </a:spcBef>
              <a:spcAft>
                <a:spcPts val="0"/>
              </a:spcAft>
              <a:buClr>
                <a:schemeClr val="dk1"/>
              </a:buClr>
              <a:buSzPts val="1400"/>
              <a:buFont typeface="Georgia"/>
              <a:buChar char="-"/>
            </a:pPr>
            <a:r>
              <a:rPr lang="en" sz="1400" b="1">
                <a:solidFill>
                  <a:schemeClr val="dk1"/>
                </a:solidFill>
                <a:latin typeface="Georgia"/>
                <a:ea typeface="Georgia"/>
                <a:cs typeface="Georgia"/>
                <a:sym typeface="Georgia"/>
              </a:rPr>
              <a:t>Create/Edit</a:t>
            </a:r>
            <a:r>
              <a:rPr lang="en" sz="1400">
                <a:solidFill>
                  <a:schemeClr val="dk1"/>
                </a:solidFill>
                <a:latin typeface="Georgia"/>
                <a:ea typeface="Georgia"/>
                <a:cs typeface="Georgia"/>
                <a:sym typeface="Georgia"/>
              </a:rPr>
              <a:t> (text files, images)</a:t>
            </a:r>
            <a:r>
              <a:rPr lang="en" sz="1400" b="0" i="0" u="none" strike="noStrike" cap="none">
                <a:solidFill>
                  <a:schemeClr val="dk1"/>
                </a:solidFill>
                <a:latin typeface="Georgia"/>
                <a:ea typeface="Georgia"/>
                <a:cs typeface="Georgia"/>
                <a:sym typeface="Georgia"/>
              </a:rPr>
              <a:t/>
            </a:r>
            <a:br>
              <a:rPr lang="en" sz="1400" b="0" i="0" u="none" strike="noStrike" cap="none">
                <a:solidFill>
                  <a:schemeClr val="dk1"/>
                </a:solidFill>
                <a:latin typeface="Georgia"/>
                <a:ea typeface="Georgia"/>
                <a:cs typeface="Georgia"/>
                <a:sym typeface="Georgia"/>
              </a:rPr>
            </a:br>
            <a:endParaRPr sz="1400" b="0" i="0" u="none" strike="noStrike" cap="none">
              <a:solidFill>
                <a:schemeClr val="dk1"/>
              </a:solidFill>
              <a:latin typeface="Georgia"/>
              <a:ea typeface="Georgia"/>
              <a:cs typeface="Georgia"/>
              <a:sym typeface="Georgia"/>
            </a:endParaRPr>
          </a:p>
          <a:p>
            <a:pPr marL="0" marR="0" lvl="0" indent="0" algn="l" rtl="0">
              <a:lnSpc>
                <a:spcPct val="115000"/>
              </a:lnSpc>
              <a:spcBef>
                <a:spcPts val="1100"/>
              </a:spcBef>
              <a:spcAft>
                <a:spcPts val="0"/>
              </a:spcAft>
              <a:buClr>
                <a:srgbClr val="000000"/>
              </a:buClr>
              <a:buSzPts val="1000"/>
              <a:buFont typeface="Arial"/>
              <a:buNone/>
            </a:pPr>
            <a:endParaRPr sz="800" b="0" i="0" u="none" strike="noStrike" cap="none">
              <a:solidFill>
                <a:schemeClr val="dk1"/>
              </a:solidFill>
              <a:latin typeface="Georgia"/>
              <a:ea typeface="Georgia"/>
              <a:cs typeface="Georgia"/>
              <a:sym typeface="Georgia"/>
            </a:endParaRPr>
          </a:p>
        </p:txBody>
      </p:sp>
      <p:sp>
        <p:nvSpPr>
          <p:cNvPr id="1447" name="Google Shape;1447;p202"/>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OPENING</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46"/>
        <p:cNvGrpSpPr/>
        <p:nvPr/>
      </p:nvGrpSpPr>
      <p:grpSpPr>
        <a:xfrm>
          <a:off x="0" y="0"/>
          <a:ext cx="0" cy="0"/>
          <a:chOff x="0" y="0"/>
          <a:chExt cx="0" cy="0"/>
        </a:xfrm>
      </p:grpSpPr>
      <p:pic>
        <p:nvPicPr>
          <p:cNvPr id="1747" name="Google Shape;1747;p247"/>
          <p:cNvPicPr preferRelativeResize="0"/>
          <p:nvPr/>
        </p:nvPicPr>
        <p:blipFill rotWithShape="1">
          <a:blip r:embed="rId3">
            <a:alphaModFix/>
          </a:blip>
          <a:srcRect/>
          <a:stretch/>
        </p:blipFill>
        <p:spPr>
          <a:xfrm>
            <a:off x="749953" y="2184183"/>
            <a:ext cx="669600" cy="669600"/>
          </a:xfrm>
          <a:prstGeom prst="rect">
            <a:avLst/>
          </a:prstGeom>
          <a:noFill/>
          <a:ln>
            <a:noFill/>
          </a:ln>
        </p:spPr>
      </p:pic>
      <p:sp>
        <p:nvSpPr>
          <p:cNvPr id="1748" name="Google Shape;1748;p247"/>
          <p:cNvSpPr txBox="1"/>
          <p:nvPr/>
        </p:nvSpPr>
        <p:spPr>
          <a:xfrm>
            <a:off x="510680" y="1546255"/>
            <a:ext cx="1940400" cy="2140800"/>
          </a:xfrm>
          <a:prstGeom prst="rect">
            <a:avLst/>
          </a:prstGeom>
          <a:noFill/>
          <a:ln>
            <a:noFill/>
          </a:ln>
        </p:spPr>
        <p:txBody>
          <a:bodyPr spcFirstLastPara="1" wrap="square" lIns="64325" tIns="64325" rIns="64325" bIns="64325" anchor="ctr" anchorCtr="0">
            <a:noAutofit/>
          </a:bodyPr>
          <a:lstStyle/>
          <a:p>
            <a:pPr marL="0" marR="0" lvl="0" indent="317500" algn="l" rtl="0">
              <a:lnSpc>
                <a:spcPct val="12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EXERCISE</a:t>
            </a:r>
            <a:endParaRPr sz="10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700"/>
              <a:buFont typeface="Arial"/>
              <a:buNone/>
            </a:pPr>
            <a:endParaRPr sz="700" b="0" i="0" u="none" strike="noStrike" cap="none">
              <a:solidFill>
                <a:srgbClr val="FFFFFF"/>
              </a:solidFill>
              <a:latin typeface="Oswald"/>
              <a:ea typeface="Oswald"/>
              <a:cs typeface="Oswald"/>
              <a:sym typeface="Oswald"/>
            </a:endParaRPr>
          </a:p>
        </p:txBody>
      </p:sp>
      <p:sp>
        <p:nvSpPr>
          <p:cNvPr id="1749" name="Google Shape;1749;p247"/>
          <p:cNvSpPr/>
          <p:nvPr/>
        </p:nvSpPr>
        <p:spPr>
          <a:xfrm>
            <a:off x="2230350" y="1639594"/>
            <a:ext cx="5315100" cy="2642144"/>
          </a:xfrm>
          <a:prstGeom prst="rect">
            <a:avLst/>
          </a:prstGeom>
          <a:noFill/>
          <a:ln>
            <a:noFill/>
          </a:ln>
        </p:spPr>
        <p:txBody>
          <a:bodyPr spcFirstLastPara="1" wrap="square" lIns="35750" tIns="35750" rIns="35750" bIns="35750" anchor="t" anchorCtr="0">
            <a:noAutofit/>
          </a:bodyPr>
          <a:lstStyle/>
          <a:p>
            <a:pPr marL="50800" marR="0" lvl="0" algn="l" rtl="0">
              <a:lnSpc>
                <a:spcPct val="100000"/>
              </a:lnSpc>
              <a:spcBef>
                <a:spcPts val="0"/>
              </a:spcBef>
              <a:spcAft>
                <a:spcPts val="0"/>
              </a:spcAft>
              <a:buClr>
                <a:schemeClr val="dk1"/>
              </a:buClr>
              <a:buSzPts val="1800"/>
            </a:pPr>
            <a:r>
              <a:rPr lang="en" sz="1600" dirty="0" smtClean="0">
                <a:latin typeface="Georgia"/>
                <a:ea typeface="Georgia"/>
                <a:cs typeface="Georgia"/>
                <a:sym typeface="Georgia"/>
              </a:rPr>
              <a:t>- Go to:</a:t>
            </a:r>
          </a:p>
          <a:p>
            <a:pPr marL="50800" marR="0" lvl="0" algn="l" rtl="0">
              <a:lnSpc>
                <a:spcPct val="100000"/>
              </a:lnSpc>
              <a:spcBef>
                <a:spcPts val="0"/>
              </a:spcBef>
              <a:spcAft>
                <a:spcPts val="0"/>
              </a:spcAft>
              <a:buClr>
                <a:schemeClr val="dk1"/>
              </a:buClr>
              <a:buSzPts val="1800"/>
            </a:pPr>
            <a:r>
              <a:rPr lang="en" sz="1600" b="0" i="0" u="none" strike="noStrike" cap="none" dirty="0">
                <a:solidFill>
                  <a:srgbClr val="000000"/>
                </a:solidFill>
                <a:latin typeface="Georgia"/>
                <a:ea typeface="Georgia"/>
                <a:cs typeface="Georgia"/>
                <a:sym typeface="Georgia"/>
              </a:rPr>
              <a:t> </a:t>
            </a:r>
            <a:r>
              <a:rPr lang="en" sz="1600" b="0" i="0" u="none" strike="noStrike" cap="none" dirty="0" smtClean="0">
                <a:solidFill>
                  <a:srgbClr val="000000"/>
                </a:solidFill>
                <a:latin typeface="Georgia"/>
                <a:ea typeface="Georgia"/>
                <a:cs typeface="Georgia"/>
                <a:sym typeface="Georgia"/>
              </a:rPr>
              <a:t>   github.com/whsky/intro_to_python_bootcamp</a:t>
            </a:r>
          </a:p>
          <a:p>
            <a:pPr marL="50800" marR="0" lvl="0" algn="l" rtl="0">
              <a:lnSpc>
                <a:spcPct val="100000"/>
              </a:lnSpc>
              <a:spcBef>
                <a:spcPts val="0"/>
              </a:spcBef>
              <a:spcAft>
                <a:spcPts val="0"/>
              </a:spcAft>
              <a:buClr>
                <a:schemeClr val="dk1"/>
              </a:buClr>
              <a:buSzPts val="1800"/>
            </a:pPr>
            <a:endParaRPr lang="en" sz="1600" dirty="0">
              <a:latin typeface="Georgia"/>
              <a:ea typeface="Georgia"/>
              <a:cs typeface="Georgia"/>
              <a:sym typeface="Georgia"/>
            </a:endParaRPr>
          </a:p>
          <a:p>
            <a:pPr marL="50800" marR="0" lvl="0" algn="l" rtl="0">
              <a:lnSpc>
                <a:spcPct val="100000"/>
              </a:lnSpc>
              <a:spcBef>
                <a:spcPts val="0"/>
              </a:spcBef>
              <a:spcAft>
                <a:spcPts val="0"/>
              </a:spcAft>
              <a:buClr>
                <a:schemeClr val="dk1"/>
              </a:buClr>
              <a:buSzPts val="1800"/>
            </a:pPr>
            <a:r>
              <a:rPr lang="en" sz="1600" b="0" i="0" u="none" strike="noStrike" cap="none" dirty="0" smtClean="0">
                <a:solidFill>
                  <a:srgbClr val="000000"/>
                </a:solidFill>
                <a:latin typeface="Georgia"/>
                <a:ea typeface="Georgia"/>
                <a:cs typeface="Georgia"/>
                <a:sym typeface="Georgia"/>
              </a:rPr>
              <a:t>- Click on the “Intro to Python Bootcamp.ipynb” file</a:t>
            </a:r>
          </a:p>
          <a:p>
            <a:pPr marL="50800" marR="0" lvl="0" algn="l" rtl="0">
              <a:lnSpc>
                <a:spcPct val="100000"/>
              </a:lnSpc>
              <a:spcBef>
                <a:spcPts val="0"/>
              </a:spcBef>
              <a:spcAft>
                <a:spcPts val="0"/>
              </a:spcAft>
              <a:buClr>
                <a:schemeClr val="dk1"/>
              </a:buClr>
              <a:buSzPts val="1800"/>
            </a:pPr>
            <a:endParaRPr lang="en" sz="1600" dirty="0">
              <a:latin typeface="Georgia"/>
              <a:ea typeface="Georgia"/>
              <a:cs typeface="Georgia"/>
              <a:sym typeface="Georgia"/>
            </a:endParaRPr>
          </a:p>
          <a:p>
            <a:pPr marL="50800" marR="0" lvl="0" algn="l" rtl="0">
              <a:lnSpc>
                <a:spcPct val="100000"/>
              </a:lnSpc>
              <a:spcBef>
                <a:spcPts val="0"/>
              </a:spcBef>
              <a:spcAft>
                <a:spcPts val="0"/>
              </a:spcAft>
              <a:buClr>
                <a:schemeClr val="dk1"/>
              </a:buClr>
              <a:buSzPts val="1800"/>
            </a:pPr>
            <a:r>
              <a:rPr lang="en" sz="1600" b="0" i="0" u="none" strike="noStrike" cap="none" dirty="0" smtClean="0">
                <a:solidFill>
                  <a:srgbClr val="000000"/>
                </a:solidFill>
                <a:latin typeface="Georgia"/>
                <a:ea typeface="Georgia"/>
                <a:cs typeface="Georgia"/>
                <a:sym typeface="Georgia"/>
              </a:rPr>
              <a:t>- Click on the “Raw” button at the top right of the file</a:t>
            </a:r>
          </a:p>
          <a:p>
            <a:pPr marL="50800" marR="0" lvl="0" algn="l" rtl="0">
              <a:lnSpc>
                <a:spcPct val="100000"/>
              </a:lnSpc>
              <a:spcBef>
                <a:spcPts val="0"/>
              </a:spcBef>
              <a:spcAft>
                <a:spcPts val="0"/>
              </a:spcAft>
              <a:buClr>
                <a:schemeClr val="dk1"/>
              </a:buClr>
              <a:buSzPts val="1800"/>
            </a:pPr>
            <a:endParaRPr lang="en" sz="1600" dirty="0" smtClean="0">
              <a:latin typeface="Georgia"/>
              <a:ea typeface="Georgia"/>
              <a:cs typeface="Georgia"/>
              <a:sym typeface="Georgia"/>
            </a:endParaRPr>
          </a:p>
          <a:p>
            <a:pPr marL="50800" marR="0" lvl="0" algn="l" rtl="0">
              <a:lnSpc>
                <a:spcPct val="100000"/>
              </a:lnSpc>
              <a:spcBef>
                <a:spcPts val="0"/>
              </a:spcBef>
              <a:spcAft>
                <a:spcPts val="0"/>
              </a:spcAft>
              <a:buClr>
                <a:schemeClr val="dk1"/>
              </a:buClr>
              <a:buSzPts val="1800"/>
            </a:pPr>
            <a:r>
              <a:rPr lang="en" sz="1600" dirty="0" smtClean="0">
                <a:latin typeface="Georgia"/>
                <a:ea typeface="Georgia"/>
                <a:cs typeface="Georgia"/>
                <a:sym typeface="Georgia"/>
              </a:rPr>
              <a:t>- Save the file to your computer</a:t>
            </a:r>
          </a:p>
          <a:p>
            <a:pPr marL="50800" marR="0" lvl="0" algn="l" rtl="0">
              <a:lnSpc>
                <a:spcPct val="100000"/>
              </a:lnSpc>
              <a:spcBef>
                <a:spcPts val="0"/>
              </a:spcBef>
              <a:spcAft>
                <a:spcPts val="0"/>
              </a:spcAft>
              <a:buClr>
                <a:schemeClr val="dk1"/>
              </a:buClr>
              <a:buSzPts val="1800"/>
            </a:pPr>
            <a:r>
              <a:rPr lang="en" sz="1600" dirty="0" smtClean="0">
                <a:latin typeface="Georgia"/>
                <a:ea typeface="Georgia"/>
                <a:cs typeface="Georgia"/>
                <a:sym typeface="Georgia"/>
              </a:rPr>
              <a:t>      make sure that you save it as “all files” not as “txt”</a:t>
            </a:r>
          </a:p>
          <a:p>
            <a:pPr marL="50800" marR="0" lvl="0" algn="l" rtl="0">
              <a:lnSpc>
                <a:spcPct val="100000"/>
              </a:lnSpc>
              <a:spcBef>
                <a:spcPts val="0"/>
              </a:spcBef>
              <a:spcAft>
                <a:spcPts val="0"/>
              </a:spcAft>
              <a:buClr>
                <a:schemeClr val="dk1"/>
              </a:buClr>
              <a:buSzPts val="1800"/>
            </a:pPr>
            <a:r>
              <a:rPr lang="en" sz="1600" dirty="0" smtClean="0">
                <a:latin typeface="Georgia"/>
                <a:ea typeface="Georgia"/>
                <a:cs typeface="Georgia"/>
                <a:sym typeface="Georgia"/>
              </a:rPr>
              <a:t>      make sure you remove the “.txt” from the filename</a:t>
            </a:r>
          </a:p>
          <a:p>
            <a:pPr marL="50800" marR="0" lvl="0" algn="l" rtl="0">
              <a:lnSpc>
                <a:spcPct val="100000"/>
              </a:lnSpc>
              <a:spcBef>
                <a:spcPts val="0"/>
              </a:spcBef>
              <a:spcAft>
                <a:spcPts val="0"/>
              </a:spcAft>
              <a:buClr>
                <a:schemeClr val="dk1"/>
              </a:buClr>
              <a:buSzPts val="1800"/>
            </a:pPr>
            <a:r>
              <a:rPr lang="en" sz="1600" dirty="0">
                <a:latin typeface="Georgia"/>
                <a:ea typeface="Georgia"/>
                <a:cs typeface="Georgia"/>
                <a:sym typeface="Georgia"/>
              </a:rPr>
              <a:t> </a:t>
            </a:r>
            <a:r>
              <a:rPr lang="en" sz="1600" dirty="0" smtClean="0">
                <a:latin typeface="Georgia"/>
                <a:ea typeface="Georgia"/>
                <a:cs typeface="Georgia"/>
                <a:sym typeface="Georgia"/>
              </a:rPr>
              <a:t>     (you may want to use Chrome)</a:t>
            </a:r>
            <a:endParaRPr lang="en" sz="1600" dirty="0">
              <a:latin typeface="Georgia"/>
              <a:ea typeface="Georgia"/>
              <a:cs typeface="Georgia"/>
              <a:sym typeface="Georgia"/>
            </a:endParaRPr>
          </a:p>
          <a:p>
            <a:pPr marL="50800" marR="0" lvl="0" algn="l" rtl="0">
              <a:lnSpc>
                <a:spcPct val="100000"/>
              </a:lnSpc>
              <a:spcBef>
                <a:spcPts val="0"/>
              </a:spcBef>
              <a:spcAft>
                <a:spcPts val="0"/>
              </a:spcAft>
              <a:buClr>
                <a:schemeClr val="dk1"/>
              </a:buClr>
              <a:buSzPts val="1800"/>
            </a:pPr>
            <a:endParaRPr sz="1600" b="0" i="0" u="none" strike="noStrike" cap="none" dirty="0">
              <a:solidFill>
                <a:srgbClr val="000000"/>
              </a:solidFill>
              <a:latin typeface="Georgia"/>
              <a:ea typeface="Georgia"/>
              <a:cs typeface="Georgia"/>
              <a:sym typeface="Georgia"/>
            </a:endParaRPr>
          </a:p>
        </p:txBody>
      </p:sp>
      <p:sp>
        <p:nvSpPr>
          <p:cNvPr id="1750" name="Google Shape;1750;p247"/>
          <p:cNvSpPr/>
          <p:nvPr/>
        </p:nvSpPr>
        <p:spPr>
          <a:xfrm>
            <a:off x="2102203" y="1251027"/>
            <a:ext cx="2625300" cy="1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Oswald"/>
              <a:buNone/>
            </a:pPr>
            <a:r>
              <a:rPr lang="en" sz="1400" b="1" i="0" u="none" strike="noStrike" cap="none">
                <a:solidFill>
                  <a:srgbClr val="000000"/>
                </a:solidFill>
                <a:latin typeface="Oswald"/>
                <a:ea typeface="Oswald"/>
                <a:cs typeface="Oswald"/>
                <a:sym typeface="Oswald"/>
              </a:rPr>
              <a:t>DIRECTIONS</a:t>
            </a:r>
            <a:endParaRPr sz="1000" b="0" i="0" u="none" strike="noStrike" cap="none">
              <a:solidFill>
                <a:srgbClr val="000000"/>
              </a:solidFill>
              <a:latin typeface="Arial"/>
              <a:ea typeface="Arial"/>
              <a:cs typeface="Arial"/>
              <a:sym typeface="Arial"/>
            </a:endParaRPr>
          </a:p>
        </p:txBody>
      </p:sp>
      <p:cxnSp>
        <p:nvCxnSpPr>
          <p:cNvPr id="1751" name="Google Shape;1751;p247"/>
          <p:cNvCxnSpPr/>
          <p:nvPr/>
        </p:nvCxnSpPr>
        <p:spPr>
          <a:xfrm rot="10800000">
            <a:off x="1756371" y="1236582"/>
            <a:ext cx="0" cy="3282900"/>
          </a:xfrm>
          <a:prstGeom prst="straightConnector1">
            <a:avLst/>
          </a:prstGeom>
          <a:noFill/>
          <a:ln w="9525" cap="flat" cmpd="sng">
            <a:solidFill>
              <a:srgbClr val="B7B7B7"/>
            </a:solidFill>
            <a:prstDash val="solid"/>
            <a:round/>
            <a:headEnd type="none" w="sm" len="sm"/>
            <a:tailEnd type="none" w="sm" len="sm"/>
          </a:ln>
        </p:spPr>
      </p:cxnSp>
      <p:sp>
        <p:nvSpPr>
          <p:cNvPr id="1752" name="Google Shape;1752;p247"/>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dirty="0">
                <a:solidFill>
                  <a:srgbClr val="000000"/>
                </a:solidFill>
                <a:latin typeface="Oswald"/>
                <a:ea typeface="Oswald"/>
                <a:cs typeface="Oswald"/>
                <a:sym typeface="Oswald"/>
              </a:rPr>
              <a:t>ACTIVITY: </a:t>
            </a:r>
            <a:r>
              <a:rPr lang="en" sz="2300" b="1" i="0" u="none" strike="noStrike" cap="none" dirty="0" smtClean="0">
                <a:solidFill>
                  <a:srgbClr val="000000"/>
                </a:solidFill>
                <a:latin typeface="Oswald"/>
                <a:ea typeface="Oswald"/>
                <a:cs typeface="Oswald"/>
                <a:sym typeface="Oswald"/>
              </a:rPr>
              <a:t>PYTHON AND PANDAS EXCERCISES</a:t>
            </a:r>
            <a:endParaRPr sz="1000" b="0" i="0" u="none" strike="noStrike" cap="none" dirty="0">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sp>
        <p:nvSpPr>
          <p:cNvPr id="1757" name="Google Shape;1757;p248"/>
          <p:cNvSpPr/>
          <p:nvPr/>
        </p:nvSpPr>
        <p:spPr>
          <a:xfrm>
            <a:off x="446484" y="518823"/>
            <a:ext cx="71439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300"/>
              <a:buFont typeface="Oswald"/>
              <a:buNone/>
            </a:pPr>
            <a:r>
              <a:rPr lang="en" sz="2300" b="1" i="0" u="none" strike="noStrike" cap="none">
                <a:solidFill>
                  <a:schemeClr val="dk1"/>
                </a:solidFill>
                <a:latin typeface="Oswald"/>
                <a:ea typeface="Oswald"/>
                <a:cs typeface="Oswald"/>
                <a:sym typeface="Oswald"/>
              </a:rPr>
              <a:t>DATA ANALYSIS WITH PYTHON</a:t>
            </a:r>
            <a:endParaRPr sz="2300" b="1" i="0" u="none" strike="noStrike" cap="none">
              <a:solidFill>
                <a:schemeClr val="dk1"/>
              </a:solidFill>
              <a:latin typeface="Oswald"/>
              <a:ea typeface="Oswald"/>
              <a:cs typeface="Oswald"/>
              <a:sym typeface="Oswald"/>
            </a:endParaRPr>
          </a:p>
          <a:p>
            <a:pPr marL="0" marR="0" lvl="0" indent="0" algn="l" rtl="0">
              <a:lnSpc>
                <a:spcPct val="100000"/>
              </a:lnSpc>
              <a:spcBef>
                <a:spcPts val="0"/>
              </a:spcBef>
              <a:spcAft>
                <a:spcPts val="0"/>
              </a:spcAft>
              <a:buClr>
                <a:schemeClr val="dk1"/>
              </a:buClr>
              <a:buSzPts val="2300"/>
              <a:buFont typeface="Oswald"/>
              <a:buNone/>
            </a:pPr>
            <a:endParaRPr sz="2300" b="1" i="0" u="none" strike="noStrike" cap="none">
              <a:solidFill>
                <a:schemeClr val="dk1"/>
              </a:solidFill>
              <a:latin typeface="Oswald"/>
              <a:ea typeface="Oswald"/>
              <a:cs typeface="Oswald"/>
              <a:sym typeface="Oswald"/>
            </a:endParaRPr>
          </a:p>
          <a:p>
            <a:pPr marL="0" marR="0" lvl="0" indent="0" algn="l" rtl="0">
              <a:lnSpc>
                <a:spcPct val="100000"/>
              </a:lnSpc>
              <a:spcBef>
                <a:spcPts val="0"/>
              </a:spcBef>
              <a:spcAft>
                <a:spcPts val="0"/>
              </a:spcAft>
              <a:buClr>
                <a:schemeClr val="dk1"/>
              </a:buClr>
              <a:buSzPts val="2300"/>
              <a:buFont typeface="Oswald"/>
              <a:buNone/>
            </a:pPr>
            <a:endParaRPr sz="2300" b="1" i="0" u="none" strike="noStrike" cap="none">
              <a:solidFill>
                <a:schemeClr val="dk1"/>
              </a:solidFill>
              <a:latin typeface="Oswald"/>
              <a:ea typeface="Oswald"/>
              <a:cs typeface="Oswald"/>
              <a:sym typeface="Oswald"/>
            </a:endParaRPr>
          </a:p>
        </p:txBody>
      </p:sp>
      <p:sp>
        <p:nvSpPr>
          <p:cNvPr id="1758" name="Google Shape;1758;p248"/>
          <p:cNvSpPr/>
          <p:nvPr/>
        </p:nvSpPr>
        <p:spPr>
          <a:xfrm>
            <a:off x="446484" y="1037645"/>
            <a:ext cx="8250900" cy="19770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SzPts val="1000"/>
              <a:buFont typeface="Arial"/>
              <a:buNone/>
            </a:pPr>
            <a:endParaRPr sz="10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SzPts val="5600"/>
              <a:buFont typeface="Oswald"/>
              <a:buNone/>
            </a:pPr>
            <a:r>
              <a:rPr lang="en" sz="5600" b="1" i="0" u="none" strike="noStrike" cap="none">
                <a:solidFill>
                  <a:srgbClr val="FFFFFF"/>
                </a:solidFill>
                <a:latin typeface="Oswald"/>
                <a:ea typeface="Oswald"/>
                <a:cs typeface="Oswald"/>
                <a:sym typeface="Oswald"/>
              </a:rPr>
              <a:t>GUIDED PRACTICE: ANALYZING A DATA SET USING PYTHON PANDAS</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sp>
        <p:nvSpPr>
          <p:cNvPr id="1763" name="Google Shape;1763;p249"/>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PULLING IT ALL TOGETHER</a:t>
            </a:r>
            <a:endParaRPr sz="1000" b="0" i="0" u="none" strike="noStrike" cap="none">
              <a:solidFill>
                <a:srgbClr val="000000"/>
              </a:solidFill>
              <a:latin typeface="Arial"/>
              <a:ea typeface="Arial"/>
              <a:cs typeface="Arial"/>
              <a:sym typeface="Arial"/>
            </a:endParaRPr>
          </a:p>
        </p:txBody>
      </p:sp>
      <p:sp>
        <p:nvSpPr>
          <p:cNvPr id="1764" name="Google Shape;1764;p249"/>
          <p:cNvSpPr txBox="1">
            <a:spLocks noGrp="1"/>
          </p:cNvSpPr>
          <p:nvPr>
            <p:ph type="body" idx="1"/>
          </p:nvPr>
        </p:nvSpPr>
        <p:spPr>
          <a:xfrm>
            <a:off x="446550" y="974925"/>
            <a:ext cx="8250900" cy="4014600"/>
          </a:xfrm>
          <a:prstGeom prst="rect">
            <a:avLst/>
          </a:prstGeom>
          <a:noFill/>
          <a:ln>
            <a:noFill/>
          </a:ln>
        </p:spPr>
        <p:txBody>
          <a:bodyPr spcFirstLastPara="1" wrap="square" lIns="0" tIns="0" rIns="0" bIns="0" anchor="t" anchorCtr="0">
            <a:noAutofit/>
          </a:bodyPr>
          <a:lstStyle/>
          <a:p>
            <a:pPr marL="457200" marR="0" lvl="0" indent="-342900" algn="l" rtl="0">
              <a:lnSpc>
                <a:spcPct val="100000"/>
              </a:lnSpc>
              <a:spcBef>
                <a:spcPts val="0"/>
              </a:spcBef>
              <a:spcAft>
                <a:spcPts val="0"/>
              </a:spcAft>
              <a:buClr>
                <a:srgbClr val="000000"/>
              </a:buClr>
              <a:buSzPts val="1800"/>
              <a:buFont typeface="Georgia"/>
              <a:buAutoNum type="arabicPeriod"/>
            </a:pPr>
            <a:r>
              <a:rPr lang="en" sz="1800" b="0" i="0" u="none" strike="noStrike" cap="none">
                <a:solidFill>
                  <a:srgbClr val="000000"/>
                </a:solidFill>
                <a:latin typeface="Georgia"/>
                <a:ea typeface="Georgia"/>
                <a:cs typeface="Georgia"/>
                <a:sym typeface="Georgia"/>
              </a:rPr>
              <a:t>Start with SQL</a:t>
            </a:r>
            <a:endParaRPr sz="1800" b="0" i="0" u="none" strike="noStrike" cap="none">
              <a:solidFill>
                <a:srgbClr val="000000"/>
              </a:solidFill>
              <a:latin typeface="Georgia"/>
              <a:ea typeface="Georgia"/>
              <a:cs typeface="Georgia"/>
              <a:sym typeface="Georgia"/>
            </a:endParaRPr>
          </a:p>
          <a:p>
            <a:pPr marL="914400" marR="0" lvl="0" indent="-342900" algn="l" rtl="0">
              <a:lnSpc>
                <a:spcPct val="100000"/>
              </a:lnSpc>
              <a:spcBef>
                <a:spcPts val="0"/>
              </a:spcBef>
              <a:spcAft>
                <a:spcPts val="0"/>
              </a:spcAft>
              <a:buClr>
                <a:srgbClr val="000000"/>
              </a:buClr>
              <a:buSzPts val="1800"/>
              <a:buFont typeface="Georgia"/>
              <a:buChar char="●"/>
            </a:pPr>
            <a:r>
              <a:rPr lang="en" sz="1800" b="0" i="0" u="none" strike="noStrike" cap="none">
                <a:solidFill>
                  <a:srgbClr val="000000"/>
                </a:solidFill>
                <a:latin typeface="Georgia"/>
                <a:ea typeface="Georgia"/>
                <a:cs typeface="Georgia"/>
                <a:sym typeface="Georgia"/>
              </a:rPr>
              <a:t>Pull in any specific data you need using SQL.</a:t>
            </a:r>
            <a:br>
              <a:rPr lang="en" sz="1800" b="0" i="0" u="none" strike="noStrike" cap="none">
                <a:solidFill>
                  <a:srgbClr val="000000"/>
                </a:solidFill>
                <a:latin typeface="Georgia"/>
                <a:ea typeface="Georgia"/>
                <a:cs typeface="Georgia"/>
                <a:sym typeface="Georgia"/>
              </a:rPr>
            </a:br>
            <a:endParaRPr sz="1800" b="0" i="0" u="none" strike="noStrike" cap="none">
              <a:solidFill>
                <a:srgbClr val="000000"/>
              </a:solidFill>
              <a:latin typeface="Georgia"/>
              <a:ea typeface="Georgia"/>
              <a:cs typeface="Georgia"/>
              <a:sym typeface="Georgia"/>
            </a:endParaRPr>
          </a:p>
          <a:p>
            <a:pPr marL="457200" marR="0" lvl="0" indent="-342900" algn="l" rtl="0">
              <a:lnSpc>
                <a:spcPct val="100000"/>
              </a:lnSpc>
              <a:spcBef>
                <a:spcPts val="0"/>
              </a:spcBef>
              <a:spcAft>
                <a:spcPts val="0"/>
              </a:spcAft>
              <a:buClr>
                <a:srgbClr val="000000"/>
              </a:buClr>
              <a:buSzPts val="1800"/>
              <a:buFont typeface="Georgia"/>
              <a:buAutoNum type="arabicPeriod"/>
            </a:pPr>
            <a:r>
              <a:rPr lang="en" sz="1800" b="0" i="0" u="none" strike="noStrike" cap="none">
                <a:solidFill>
                  <a:srgbClr val="000000"/>
                </a:solidFill>
                <a:latin typeface="Georgia"/>
                <a:ea typeface="Georgia"/>
                <a:cs typeface="Georgia"/>
                <a:sym typeface="Georgia"/>
              </a:rPr>
              <a:t>Open a notebook</a:t>
            </a:r>
            <a:endParaRPr sz="1800" b="0" i="0" u="none" strike="noStrike" cap="none">
              <a:solidFill>
                <a:srgbClr val="000000"/>
              </a:solidFill>
              <a:latin typeface="Georgia"/>
              <a:ea typeface="Georgia"/>
              <a:cs typeface="Georgia"/>
              <a:sym typeface="Georgia"/>
            </a:endParaRPr>
          </a:p>
          <a:p>
            <a:pPr marL="914400" marR="0" lvl="0" indent="-342900" algn="l" rtl="0">
              <a:lnSpc>
                <a:spcPct val="100000"/>
              </a:lnSpc>
              <a:spcBef>
                <a:spcPts val="0"/>
              </a:spcBef>
              <a:spcAft>
                <a:spcPts val="0"/>
              </a:spcAft>
              <a:buClr>
                <a:srgbClr val="000000"/>
              </a:buClr>
              <a:buSzPts val="1800"/>
              <a:buFont typeface="Georgia"/>
              <a:buChar char="●"/>
            </a:pPr>
            <a:r>
              <a:rPr lang="en" sz="1800" b="0" i="0" u="none" strike="noStrike" cap="none">
                <a:solidFill>
                  <a:srgbClr val="000000"/>
                </a:solidFill>
                <a:latin typeface="Georgia"/>
                <a:ea typeface="Georgia"/>
                <a:cs typeface="Georgia"/>
                <a:sym typeface="Georgia"/>
              </a:rPr>
              <a:t>Import data and any Python libraries into a Jupyter notebook.</a:t>
            </a:r>
            <a:br>
              <a:rPr lang="en" sz="1800" b="0" i="0" u="none" strike="noStrike" cap="none">
                <a:solidFill>
                  <a:srgbClr val="000000"/>
                </a:solidFill>
                <a:latin typeface="Georgia"/>
                <a:ea typeface="Georgia"/>
                <a:cs typeface="Georgia"/>
                <a:sym typeface="Georgia"/>
              </a:rPr>
            </a:br>
            <a:endParaRPr sz="1800" b="0" i="0" u="none" strike="noStrike" cap="none">
              <a:solidFill>
                <a:srgbClr val="000000"/>
              </a:solidFill>
              <a:latin typeface="Georgia"/>
              <a:ea typeface="Georgia"/>
              <a:cs typeface="Georgia"/>
              <a:sym typeface="Georgia"/>
            </a:endParaRPr>
          </a:p>
          <a:p>
            <a:pPr marL="457200" marR="0" lvl="0" indent="-342900" algn="l" rtl="0">
              <a:lnSpc>
                <a:spcPct val="100000"/>
              </a:lnSpc>
              <a:spcBef>
                <a:spcPts val="0"/>
              </a:spcBef>
              <a:spcAft>
                <a:spcPts val="0"/>
              </a:spcAft>
              <a:buClr>
                <a:srgbClr val="000000"/>
              </a:buClr>
              <a:buSzPts val="1800"/>
              <a:buFont typeface="Georgia"/>
              <a:buAutoNum type="arabicPeriod"/>
            </a:pPr>
            <a:r>
              <a:rPr lang="en" sz="1800" b="0" i="0" u="none" strike="noStrike" cap="none">
                <a:solidFill>
                  <a:srgbClr val="000000"/>
                </a:solidFill>
                <a:latin typeface="Georgia"/>
                <a:ea typeface="Georgia"/>
                <a:cs typeface="Georgia"/>
                <a:sym typeface="Georgia"/>
              </a:rPr>
              <a:t>Perform some hypothesis testing</a:t>
            </a:r>
            <a:endParaRPr sz="1800" b="0" i="0" u="none" strike="noStrike" cap="none">
              <a:solidFill>
                <a:srgbClr val="000000"/>
              </a:solidFill>
              <a:latin typeface="Georgia"/>
              <a:ea typeface="Georgia"/>
              <a:cs typeface="Georgia"/>
              <a:sym typeface="Georgia"/>
            </a:endParaRPr>
          </a:p>
          <a:p>
            <a:pPr marL="914400" marR="0" lvl="0" indent="-342900" algn="l" rtl="0">
              <a:lnSpc>
                <a:spcPct val="100000"/>
              </a:lnSpc>
              <a:spcBef>
                <a:spcPts val="0"/>
              </a:spcBef>
              <a:spcAft>
                <a:spcPts val="0"/>
              </a:spcAft>
              <a:buClr>
                <a:srgbClr val="000000"/>
              </a:buClr>
              <a:buSzPts val="1800"/>
              <a:buFont typeface="Georgia"/>
              <a:buChar char="●"/>
            </a:pPr>
            <a:r>
              <a:rPr lang="en" sz="1800" b="0" i="0" u="none" strike="noStrike" cap="none">
                <a:solidFill>
                  <a:srgbClr val="000000"/>
                </a:solidFill>
                <a:latin typeface="Georgia"/>
                <a:ea typeface="Georgia"/>
                <a:cs typeface="Georgia"/>
                <a:sym typeface="Georgia"/>
              </a:rPr>
              <a:t>Calculate the p value to test for statistical significance in Python.</a:t>
            </a:r>
            <a:endParaRPr sz="1800" b="0" i="0" u="none" strike="noStrike" cap="none">
              <a:solidFill>
                <a:srgbClr val="000000"/>
              </a:solidFill>
              <a:latin typeface="Georgia"/>
              <a:ea typeface="Georgia"/>
              <a:cs typeface="Georgia"/>
              <a:sym typeface="Georgia"/>
            </a:endParaRPr>
          </a:p>
          <a:p>
            <a:pPr marL="1371600" marR="0" lvl="1" indent="-342900" algn="l" rtl="0">
              <a:lnSpc>
                <a:spcPct val="100000"/>
              </a:lnSpc>
              <a:spcBef>
                <a:spcPts val="0"/>
              </a:spcBef>
              <a:spcAft>
                <a:spcPts val="0"/>
              </a:spcAft>
              <a:buClr>
                <a:srgbClr val="000000"/>
              </a:buClr>
              <a:buSzPts val="1800"/>
              <a:buFont typeface="Georgia"/>
              <a:buChar char="○"/>
            </a:pPr>
            <a:r>
              <a:rPr lang="en" sz="1800" b="0" i="1" u="none" strike="noStrike" cap="none">
                <a:solidFill>
                  <a:srgbClr val="000000"/>
                </a:solidFill>
                <a:latin typeface="Georgia"/>
                <a:ea typeface="Georgia"/>
                <a:cs typeface="Georgia"/>
                <a:sym typeface="Georgia"/>
              </a:rPr>
              <a:t>Alternatively, you could create a linear model in Excel!</a:t>
            </a:r>
            <a:br>
              <a:rPr lang="en" sz="1800" b="0" i="1" u="none" strike="noStrike" cap="none">
                <a:solidFill>
                  <a:srgbClr val="000000"/>
                </a:solidFill>
                <a:latin typeface="Georgia"/>
                <a:ea typeface="Georgia"/>
                <a:cs typeface="Georgia"/>
                <a:sym typeface="Georgia"/>
              </a:rPr>
            </a:br>
            <a:endParaRPr sz="1800" b="0" i="1" u="none" strike="noStrike" cap="none">
              <a:solidFill>
                <a:srgbClr val="000000"/>
              </a:solidFill>
              <a:latin typeface="Georgia"/>
              <a:ea typeface="Georgia"/>
              <a:cs typeface="Georgia"/>
              <a:sym typeface="Georgia"/>
            </a:endParaRPr>
          </a:p>
          <a:p>
            <a:pPr marL="457200" marR="0" lvl="0" indent="-342900" algn="l" rtl="0">
              <a:lnSpc>
                <a:spcPct val="100000"/>
              </a:lnSpc>
              <a:spcBef>
                <a:spcPts val="0"/>
              </a:spcBef>
              <a:spcAft>
                <a:spcPts val="0"/>
              </a:spcAft>
              <a:buClr>
                <a:srgbClr val="000000"/>
              </a:buClr>
              <a:buSzPts val="1800"/>
              <a:buFont typeface="Georgia"/>
              <a:buAutoNum type="arabicPeriod"/>
            </a:pPr>
            <a:r>
              <a:rPr lang="en" sz="1800" b="0" i="0" u="none" strike="noStrike" cap="none">
                <a:solidFill>
                  <a:srgbClr val="000000"/>
                </a:solidFill>
                <a:latin typeface="Georgia"/>
                <a:ea typeface="Georgia"/>
                <a:cs typeface="Georgia"/>
                <a:sym typeface="Georgia"/>
              </a:rPr>
              <a:t>Graph and output your data</a:t>
            </a:r>
            <a:endParaRPr sz="1800" b="0" i="0" u="none" strike="noStrike" cap="none">
              <a:solidFill>
                <a:srgbClr val="000000"/>
              </a:solidFill>
              <a:latin typeface="Georgia"/>
              <a:ea typeface="Georgia"/>
              <a:cs typeface="Georgia"/>
              <a:sym typeface="Georgia"/>
            </a:endParaRPr>
          </a:p>
          <a:p>
            <a:pPr marL="914400" marR="0" lvl="0" indent="-342900" algn="l" rtl="0">
              <a:lnSpc>
                <a:spcPct val="100000"/>
              </a:lnSpc>
              <a:spcBef>
                <a:spcPts val="0"/>
              </a:spcBef>
              <a:spcAft>
                <a:spcPts val="0"/>
              </a:spcAft>
              <a:buClr>
                <a:srgbClr val="000000"/>
              </a:buClr>
              <a:buSzPts val="1800"/>
              <a:buFont typeface="Georgia"/>
              <a:buChar char="●"/>
            </a:pPr>
            <a:r>
              <a:rPr lang="en" sz="1800" b="0" i="0" u="none" strike="noStrike" cap="none">
                <a:solidFill>
                  <a:srgbClr val="000000"/>
                </a:solidFill>
                <a:latin typeface="Georgia"/>
                <a:ea typeface="Georgia"/>
                <a:cs typeface="Georgia"/>
                <a:sym typeface="Georgia"/>
              </a:rPr>
              <a:t>Graph outputs of your analysis using Pandas or another plotting library. </a:t>
            </a:r>
            <a:endParaRPr sz="1800" b="0" i="0" u="none" strike="noStrike" cap="none">
              <a:solidFill>
                <a:srgbClr val="000000"/>
              </a:solidFill>
              <a:latin typeface="Georgia"/>
              <a:ea typeface="Georgia"/>
              <a:cs typeface="Georgia"/>
              <a:sym typeface="Georgia"/>
            </a:endParaRPr>
          </a:p>
          <a:p>
            <a:pPr marL="1371600" marR="0" lvl="1" indent="-342900" algn="l" rtl="0">
              <a:lnSpc>
                <a:spcPct val="100000"/>
              </a:lnSpc>
              <a:spcBef>
                <a:spcPts val="0"/>
              </a:spcBef>
              <a:spcAft>
                <a:spcPts val="0"/>
              </a:spcAft>
              <a:buClr>
                <a:srgbClr val="000000"/>
              </a:buClr>
              <a:buSzPts val="1800"/>
              <a:buFont typeface="Georgia"/>
              <a:buChar char="○"/>
            </a:pPr>
            <a:r>
              <a:rPr lang="en" sz="1800" b="0" i="1" u="none" strike="noStrike" cap="none">
                <a:solidFill>
                  <a:srgbClr val="000000"/>
                </a:solidFill>
                <a:latin typeface="Georgia"/>
                <a:ea typeface="Georgia"/>
                <a:cs typeface="Georgia"/>
                <a:sym typeface="Georgia"/>
              </a:rPr>
              <a:t>Alternatively, you could export your data set to Tableau!</a:t>
            </a:r>
            <a:endParaRPr sz="1800" b="0" i="1" u="none" strike="noStrike" cap="none">
              <a:solidFill>
                <a:srgbClr val="000000"/>
              </a:solidFill>
              <a:latin typeface="Georgia"/>
              <a:ea typeface="Georgia"/>
              <a:cs typeface="Georgia"/>
              <a:sym typeface="Georgi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68"/>
        <p:cNvGrpSpPr/>
        <p:nvPr/>
      </p:nvGrpSpPr>
      <p:grpSpPr>
        <a:xfrm>
          <a:off x="0" y="0"/>
          <a:ext cx="0" cy="0"/>
          <a:chOff x="0" y="0"/>
          <a:chExt cx="0" cy="0"/>
        </a:xfrm>
      </p:grpSpPr>
      <p:sp>
        <p:nvSpPr>
          <p:cNvPr id="1769" name="Google Shape;1769;p250"/>
          <p:cNvSpPr/>
          <p:nvPr/>
        </p:nvSpPr>
        <p:spPr>
          <a:xfrm>
            <a:off x="446484" y="518823"/>
            <a:ext cx="71439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300"/>
              <a:buFont typeface="Oswald"/>
              <a:buNone/>
            </a:pPr>
            <a:r>
              <a:rPr lang="en" sz="2300" b="1" i="0" u="none" strike="noStrike" cap="none">
                <a:solidFill>
                  <a:schemeClr val="dk1"/>
                </a:solidFill>
                <a:latin typeface="Oswald"/>
                <a:ea typeface="Oswald"/>
                <a:cs typeface="Oswald"/>
                <a:sym typeface="Oswald"/>
              </a:rPr>
              <a:t>DATA ANALYSIS WITH PYTHON</a:t>
            </a:r>
            <a:endParaRPr sz="2300" b="1" i="0" u="none" strike="noStrike" cap="none">
              <a:solidFill>
                <a:schemeClr val="dk1"/>
              </a:solidFill>
              <a:latin typeface="Oswald"/>
              <a:ea typeface="Oswald"/>
              <a:cs typeface="Oswald"/>
              <a:sym typeface="Oswald"/>
            </a:endParaRPr>
          </a:p>
          <a:p>
            <a:pPr marL="0" marR="0" lvl="0" indent="0" algn="l" rtl="0">
              <a:lnSpc>
                <a:spcPct val="100000"/>
              </a:lnSpc>
              <a:spcBef>
                <a:spcPts val="0"/>
              </a:spcBef>
              <a:spcAft>
                <a:spcPts val="0"/>
              </a:spcAft>
              <a:buClr>
                <a:schemeClr val="dk1"/>
              </a:buClr>
              <a:buSzPts val="2300"/>
              <a:buFont typeface="Oswald"/>
              <a:buNone/>
            </a:pPr>
            <a:endParaRPr sz="2300" b="1" i="0" u="none" strike="noStrike" cap="none">
              <a:solidFill>
                <a:schemeClr val="dk1"/>
              </a:solidFill>
              <a:latin typeface="Oswald"/>
              <a:ea typeface="Oswald"/>
              <a:cs typeface="Oswald"/>
              <a:sym typeface="Oswald"/>
            </a:endParaRPr>
          </a:p>
          <a:p>
            <a:pPr marL="0" marR="0" lvl="0" indent="0" algn="l" rtl="0">
              <a:lnSpc>
                <a:spcPct val="100000"/>
              </a:lnSpc>
              <a:spcBef>
                <a:spcPts val="0"/>
              </a:spcBef>
              <a:spcAft>
                <a:spcPts val="0"/>
              </a:spcAft>
              <a:buClr>
                <a:srgbClr val="000000"/>
              </a:buClr>
              <a:buSzPts val="2300"/>
              <a:buFont typeface="Oswald"/>
              <a:buNone/>
            </a:pPr>
            <a:endParaRPr sz="2300" b="1" i="0" u="none" strike="noStrike" cap="none">
              <a:solidFill>
                <a:schemeClr val="dk1"/>
              </a:solidFill>
              <a:latin typeface="Oswald"/>
              <a:ea typeface="Oswald"/>
              <a:cs typeface="Oswald"/>
              <a:sym typeface="Oswald"/>
            </a:endParaRPr>
          </a:p>
        </p:txBody>
      </p:sp>
      <p:sp>
        <p:nvSpPr>
          <p:cNvPr id="1770" name="Google Shape;1770;p250"/>
          <p:cNvSpPr/>
          <p:nvPr/>
        </p:nvSpPr>
        <p:spPr>
          <a:xfrm>
            <a:off x="446484" y="1037645"/>
            <a:ext cx="8250900" cy="19770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FFFFFF"/>
              </a:buClr>
              <a:buSzPts val="5600"/>
              <a:buFont typeface="Oswald"/>
              <a:buNone/>
            </a:pPr>
            <a:r>
              <a:rPr lang="en" sz="5600" b="1" i="0" u="none" strike="noStrike" cap="none">
                <a:solidFill>
                  <a:srgbClr val="FFFFFF"/>
                </a:solidFill>
                <a:latin typeface="Oswald"/>
                <a:ea typeface="Oswald"/>
                <a:cs typeface="Oswald"/>
                <a:sym typeface="Oswald"/>
              </a:rPr>
              <a:t>CONCLUSION </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251"/>
          <p:cNvSpPr txBox="1">
            <a:spLocks noGrp="1"/>
          </p:cNvSpPr>
          <p:nvPr>
            <p:ph type="body" idx="1"/>
          </p:nvPr>
        </p:nvSpPr>
        <p:spPr>
          <a:xfrm>
            <a:off x="446550" y="1098123"/>
            <a:ext cx="8250900" cy="3504900"/>
          </a:xfrm>
          <a:prstGeom prst="rect">
            <a:avLst/>
          </a:prstGeom>
          <a:noFill/>
          <a:ln>
            <a:noFill/>
          </a:ln>
        </p:spPr>
        <p:txBody>
          <a:bodyPr spcFirstLastPara="1" wrap="square" lIns="0" tIns="0" rIns="0" bIns="0" anchor="t" anchorCtr="0">
            <a:noAutofit/>
          </a:bodyPr>
          <a:lstStyle/>
          <a:p>
            <a:pPr marL="457200" marR="0" lvl="0" indent="-342900" algn="l" rtl="0">
              <a:lnSpc>
                <a:spcPct val="100000"/>
              </a:lnSpc>
              <a:spcBef>
                <a:spcPts val="0"/>
              </a:spcBef>
              <a:spcAft>
                <a:spcPts val="0"/>
              </a:spcAft>
              <a:buClr>
                <a:srgbClr val="000000"/>
              </a:buClr>
              <a:buSzPts val="1800"/>
              <a:buFont typeface="Georgia"/>
              <a:buAutoNum type="arabicPeriod"/>
            </a:pPr>
            <a:r>
              <a:rPr lang="en" sz="1800" b="0" i="0" u="none" strike="noStrike" cap="none">
                <a:solidFill>
                  <a:srgbClr val="000000"/>
                </a:solidFill>
                <a:latin typeface="Georgia"/>
                <a:ea typeface="Georgia"/>
                <a:cs typeface="Georgia"/>
                <a:sym typeface="Georgia"/>
              </a:rPr>
              <a:t>Python is a versatile </a:t>
            </a:r>
            <a:r>
              <a:rPr lang="en" sz="1800" b="1" i="0" u="none" strike="noStrike" cap="none">
                <a:solidFill>
                  <a:srgbClr val="000000"/>
                </a:solidFill>
                <a:latin typeface="Georgia"/>
                <a:ea typeface="Georgia"/>
                <a:cs typeface="Georgia"/>
                <a:sym typeface="Georgia"/>
              </a:rPr>
              <a:t>programming</a:t>
            </a:r>
            <a:r>
              <a:rPr lang="en" sz="1800" b="0" i="0" u="none" strike="noStrike" cap="none">
                <a:solidFill>
                  <a:srgbClr val="000000"/>
                </a:solidFill>
                <a:latin typeface="Georgia"/>
                <a:ea typeface="Georgia"/>
                <a:cs typeface="Georgia"/>
                <a:sym typeface="Georgia"/>
              </a:rPr>
              <a:t> </a:t>
            </a:r>
            <a:r>
              <a:rPr lang="en" sz="1800" b="1" i="0" u="none" strike="noStrike" cap="none">
                <a:solidFill>
                  <a:srgbClr val="000000"/>
                </a:solidFill>
                <a:latin typeface="Georgia"/>
                <a:ea typeface="Georgia"/>
                <a:cs typeface="Georgia"/>
                <a:sym typeface="Georgia"/>
              </a:rPr>
              <a:t>language</a:t>
            </a:r>
            <a:r>
              <a:rPr lang="en" sz="1800" b="0" i="0" u="none" strike="noStrike" cap="none">
                <a:solidFill>
                  <a:srgbClr val="000000"/>
                </a:solidFill>
                <a:latin typeface="Georgia"/>
                <a:ea typeface="Georgia"/>
                <a:cs typeface="Georgia"/>
                <a:sym typeface="Georgia"/>
              </a:rPr>
              <a:t> that’s capable of enabling data analysis, machine learning, website building, and much more.</a:t>
            </a:r>
            <a:endParaRPr sz="1000" b="0" i="0" u="none" strike="noStrike" cap="none">
              <a:solidFill>
                <a:srgbClr val="000000"/>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a:solidFill>
                <a:srgbClr val="000000"/>
              </a:solidFill>
              <a:latin typeface="Georgia"/>
              <a:ea typeface="Georgia"/>
              <a:cs typeface="Georgia"/>
              <a:sym typeface="Georgia"/>
            </a:endParaRPr>
          </a:p>
          <a:p>
            <a:pPr marL="457200" marR="0" lvl="0" indent="-342900" algn="l" rtl="0">
              <a:lnSpc>
                <a:spcPct val="115000"/>
              </a:lnSpc>
              <a:spcBef>
                <a:spcPts val="1000"/>
              </a:spcBef>
              <a:spcAft>
                <a:spcPts val="0"/>
              </a:spcAft>
              <a:buClr>
                <a:srgbClr val="000000"/>
              </a:buClr>
              <a:buSzPts val="1800"/>
              <a:buFont typeface="Georgia"/>
              <a:buAutoNum type="arabicPeriod"/>
            </a:pPr>
            <a:r>
              <a:rPr lang="en" sz="1800" b="0" i="0" u="none" strike="noStrike" cap="none">
                <a:solidFill>
                  <a:srgbClr val="000000"/>
                </a:solidFill>
                <a:latin typeface="Georgia"/>
                <a:ea typeface="Georgia"/>
                <a:cs typeface="Georgia"/>
                <a:sym typeface="Georgia"/>
              </a:rPr>
              <a:t>Python has a ton of </a:t>
            </a:r>
            <a:r>
              <a:rPr lang="en" sz="1800" b="1" i="0" u="none" strike="noStrike" cap="none">
                <a:solidFill>
                  <a:srgbClr val="000000"/>
                </a:solidFill>
                <a:latin typeface="Georgia"/>
                <a:ea typeface="Georgia"/>
                <a:cs typeface="Georgia"/>
                <a:sym typeface="Georgia"/>
              </a:rPr>
              <a:t>open-source tools and libraries</a:t>
            </a:r>
            <a:r>
              <a:rPr lang="en" sz="1800" b="0" i="0" u="none" strike="noStrike" cap="none">
                <a:solidFill>
                  <a:srgbClr val="000000"/>
                </a:solidFill>
                <a:latin typeface="Georgia"/>
                <a:ea typeface="Georgia"/>
                <a:cs typeface="Georgia"/>
                <a:sym typeface="Georgia"/>
              </a:rPr>
              <a:t> that make data analysis easier — including Pandas, Jupyter, NumPy, and more.*</a:t>
            </a:r>
            <a:endParaRPr sz="1000" b="0" i="0" u="none" strike="noStrike" cap="none">
              <a:solidFill>
                <a:srgbClr val="000000"/>
              </a:solidFill>
              <a:latin typeface="Georgia"/>
              <a:ea typeface="Georgia"/>
              <a:cs typeface="Georgia"/>
              <a:sym typeface="Georgia"/>
            </a:endParaRPr>
          </a:p>
          <a:p>
            <a:pPr marL="0" marR="0" lvl="0" indent="0" algn="l" rtl="0">
              <a:lnSpc>
                <a:spcPct val="115000"/>
              </a:lnSpc>
              <a:spcBef>
                <a:spcPts val="1000"/>
              </a:spcBef>
              <a:spcAft>
                <a:spcPts val="0"/>
              </a:spcAft>
              <a:buClr>
                <a:srgbClr val="000000"/>
              </a:buClr>
              <a:buSzPts val="1000"/>
              <a:buFont typeface="Arial"/>
              <a:buNone/>
            </a:pPr>
            <a:endParaRPr sz="1000" b="0" i="0" u="none" strike="noStrike" cap="none">
              <a:solidFill>
                <a:srgbClr val="000000"/>
              </a:solidFill>
              <a:latin typeface="Georgia"/>
              <a:ea typeface="Georgia"/>
              <a:cs typeface="Georgia"/>
              <a:sym typeface="Georgia"/>
            </a:endParaRPr>
          </a:p>
          <a:p>
            <a:pPr marL="457200" marR="0" lvl="0" indent="-342900" algn="l" rtl="0">
              <a:lnSpc>
                <a:spcPct val="115000"/>
              </a:lnSpc>
              <a:spcBef>
                <a:spcPts val="1000"/>
              </a:spcBef>
              <a:spcAft>
                <a:spcPts val="0"/>
              </a:spcAft>
              <a:buClr>
                <a:srgbClr val="000000"/>
              </a:buClr>
              <a:buSzPts val="1800"/>
              <a:buFont typeface="Georgia"/>
              <a:buAutoNum type="arabicPeriod"/>
            </a:pPr>
            <a:r>
              <a:rPr lang="en" sz="1800" b="0" i="0" u="none" strike="noStrike" cap="none">
                <a:solidFill>
                  <a:srgbClr val="000000"/>
                </a:solidFill>
                <a:latin typeface="Georgia"/>
                <a:ea typeface="Georgia"/>
                <a:cs typeface="Georgia"/>
                <a:sym typeface="Georgia"/>
              </a:rPr>
              <a:t>Python is </a:t>
            </a:r>
            <a:r>
              <a:rPr lang="en" sz="1800" b="1" i="0" u="none" strike="noStrike" cap="none">
                <a:solidFill>
                  <a:srgbClr val="000000"/>
                </a:solidFill>
                <a:latin typeface="Georgia"/>
                <a:ea typeface="Georgia"/>
                <a:cs typeface="Georgia"/>
                <a:sym typeface="Georgia"/>
              </a:rPr>
              <a:t>versatile</a:t>
            </a:r>
            <a:r>
              <a:rPr lang="en" sz="1800" b="0" i="0" u="none" strike="noStrike" cap="none">
                <a:solidFill>
                  <a:srgbClr val="000000"/>
                </a:solidFill>
                <a:latin typeface="Georgia"/>
                <a:ea typeface="Georgia"/>
                <a:cs typeface="Georgia"/>
                <a:sym typeface="Georgia"/>
              </a:rPr>
              <a:t> and can be used in conjunction with other tools, such as Excel, SQL, or Tableau. </a:t>
            </a:r>
            <a:endParaRPr sz="1800" b="0" i="0" u="none" strike="noStrike" cap="none">
              <a:solidFill>
                <a:srgbClr val="000000"/>
              </a:solidFill>
              <a:latin typeface="Georgia"/>
              <a:ea typeface="Georgia"/>
              <a:cs typeface="Georgia"/>
              <a:sym typeface="Georgia"/>
            </a:endParaRPr>
          </a:p>
        </p:txBody>
      </p:sp>
      <p:sp>
        <p:nvSpPr>
          <p:cNvPr id="1776" name="Google Shape;1776;p251"/>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CONCLUSION</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80"/>
        <p:cNvGrpSpPr/>
        <p:nvPr/>
      </p:nvGrpSpPr>
      <p:grpSpPr>
        <a:xfrm>
          <a:off x="0" y="0"/>
          <a:ext cx="0" cy="0"/>
          <a:chOff x="0" y="0"/>
          <a:chExt cx="0" cy="0"/>
        </a:xfrm>
      </p:grpSpPr>
      <p:sp>
        <p:nvSpPr>
          <p:cNvPr id="1781" name="Google Shape;1781;p252"/>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WHAT DID WE LEARN?</a:t>
            </a:r>
            <a:endParaRPr sz="1000" b="0" i="0" u="none" strike="noStrike" cap="none">
              <a:solidFill>
                <a:srgbClr val="000000"/>
              </a:solidFill>
              <a:latin typeface="Arial"/>
              <a:ea typeface="Arial"/>
              <a:cs typeface="Arial"/>
              <a:sym typeface="Arial"/>
            </a:endParaRPr>
          </a:p>
        </p:txBody>
      </p:sp>
      <p:sp>
        <p:nvSpPr>
          <p:cNvPr id="1782" name="Google Shape;1782;p252"/>
          <p:cNvSpPr txBox="1">
            <a:spLocks noGrp="1"/>
          </p:cNvSpPr>
          <p:nvPr>
            <p:ph type="body" idx="1"/>
          </p:nvPr>
        </p:nvSpPr>
        <p:spPr>
          <a:xfrm>
            <a:off x="446513" y="1021379"/>
            <a:ext cx="8250900" cy="25647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600"/>
              </a:spcBef>
              <a:spcAft>
                <a:spcPts val="0"/>
              </a:spcAft>
              <a:buClr>
                <a:srgbClr val="000000"/>
              </a:buClr>
              <a:buSzPts val="1000"/>
              <a:buFont typeface="Arial"/>
              <a:buNone/>
            </a:pPr>
            <a:r>
              <a:rPr lang="en" sz="1700" b="0" i="0" u="none" strike="noStrike" cap="none">
                <a:solidFill>
                  <a:schemeClr val="dk1"/>
                </a:solidFill>
                <a:latin typeface="Georgia"/>
                <a:ea typeface="Georgia"/>
                <a:cs typeface="Georgia"/>
                <a:sym typeface="Georgia"/>
              </a:rPr>
              <a:t>In this lesson, we:</a:t>
            </a:r>
            <a:br>
              <a:rPr lang="en" sz="1700" b="0" i="0" u="none" strike="noStrike" cap="none">
                <a:solidFill>
                  <a:schemeClr val="dk1"/>
                </a:solidFill>
                <a:latin typeface="Georgia"/>
                <a:ea typeface="Georgia"/>
                <a:cs typeface="Georgia"/>
                <a:sym typeface="Georgia"/>
              </a:rPr>
            </a:br>
            <a:endParaRPr sz="17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AutoNum type="arabicPeriod"/>
            </a:pPr>
            <a:r>
              <a:rPr lang="en" sz="1800" b="0" i="0" u="none" strike="noStrike" cap="none">
                <a:solidFill>
                  <a:schemeClr val="dk1"/>
                </a:solidFill>
                <a:latin typeface="Georgia"/>
                <a:ea typeface="Georgia"/>
                <a:cs typeface="Georgia"/>
                <a:sym typeface="Georgia"/>
              </a:rPr>
              <a:t>Defined the basics of introductory Python syntax.</a:t>
            </a: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AutoNum type="arabicPeriod"/>
            </a:pPr>
            <a:r>
              <a:rPr lang="en" sz="1800" b="0" i="0" u="none" strike="noStrike" cap="none">
                <a:solidFill>
                  <a:schemeClr val="dk1"/>
                </a:solidFill>
                <a:latin typeface="Georgia"/>
                <a:ea typeface="Georgia"/>
                <a:cs typeface="Georgia"/>
                <a:sym typeface="Georgia"/>
              </a:rPr>
              <a:t>Demonstrated how to represent data in Python.</a:t>
            </a: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AutoNum type="arabicPeriod"/>
            </a:pPr>
            <a:r>
              <a:rPr lang="en" sz="1800" b="0" i="0" u="none" strike="noStrike" cap="none">
                <a:solidFill>
                  <a:schemeClr val="dk1"/>
                </a:solidFill>
                <a:latin typeface="Georgia"/>
                <a:ea typeface="Georgia"/>
                <a:cs typeface="Georgia"/>
                <a:sym typeface="Georgia"/>
              </a:rPr>
              <a:t>Discussed some advantages/disadvantages of using Python.</a:t>
            </a: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AutoNum type="arabicPeriod"/>
            </a:pPr>
            <a:r>
              <a:rPr lang="en" sz="1800" b="0" i="0" u="none" strike="noStrike" cap="none">
                <a:solidFill>
                  <a:schemeClr val="dk1"/>
                </a:solidFill>
                <a:latin typeface="Georgia"/>
                <a:ea typeface="Georgia"/>
                <a:cs typeface="Georgia"/>
                <a:sym typeface="Georgia"/>
              </a:rPr>
              <a:t>Mapped out possible approaches to data analysis using Python libraries.</a:t>
            </a: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chemeClr val="dk1"/>
              </a:buClr>
              <a:buSzPts val="1800"/>
              <a:buFont typeface="Georgia"/>
              <a:buAutoNum type="arabicPeriod"/>
            </a:pPr>
            <a:r>
              <a:rPr lang="en" sz="1800" b="0" i="0" u="none" strike="noStrike" cap="none">
                <a:solidFill>
                  <a:schemeClr val="dk1"/>
                </a:solidFill>
                <a:latin typeface="Georgia"/>
                <a:ea typeface="Georgia"/>
                <a:cs typeface="Georgia"/>
                <a:sym typeface="Georgia"/>
              </a:rPr>
              <a:t>Demonstrated how to use platforms like Jupyter Notebook when running Python code.</a:t>
            </a:r>
            <a:endParaRPr sz="1700" b="0" i="0" u="none" strike="noStrike" cap="none">
              <a:solidFill>
                <a:schemeClr val="dk1"/>
              </a:solidFill>
              <a:latin typeface="Georgia"/>
              <a:ea typeface="Georgia"/>
              <a:cs typeface="Georgia"/>
              <a:sym typeface="Georgia"/>
            </a:endParaRPr>
          </a:p>
        </p:txBody>
      </p:sp>
    </p:spTree>
  </p:cSld>
  <p:clrMapOvr>
    <a:masterClrMapping/>
  </p:clrMapOvr>
  <p:transition spd="med">
    <p:fade thruBlk="1"/>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7" name="Google Shape;1787;p253"/>
          <p:cNvSpPr txBox="1">
            <a:spLocks noGrp="1"/>
          </p:cNvSpPr>
          <p:nvPr>
            <p:ph type="body" idx="1"/>
          </p:nvPr>
        </p:nvSpPr>
        <p:spPr>
          <a:xfrm>
            <a:off x="362783" y="484533"/>
            <a:ext cx="6962700" cy="559200"/>
          </a:xfrm>
          <a:prstGeom prst="rect">
            <a:avLst/>
          </a:prstGeom>
          <a:noFill/>
          <a:ln>
            <a:noFill/>
          </a:ln>
        </p:spPr>
        <p:txBody>
          <a:bodyPr spcFirstLastPara="1" wrap="square" lIns="0" tIns="0" rIns="0" bIns="0" anchor="t" anchorCtr="0">
            <a:noAutofit/>
          </a:bodyPr>
          <a:lstStyle/>
          <a:p>
            <a:pPr marL="38100" marR="0" lvl="0" indent="0" algn="l" rtl="0">
              <a:lnSpc>
                <a:spcPct val="104347"/>
              </a:lnSpc>
              <a:spcBef>
                <a:spcPts val="0"/>
              </a:spcBef>
              <a:spcAft>
                <a:spcPts val="0"/>
              </a:spcAft>
              <a:buClr>
                <a:srgbClr val="000000"/>
              </a:buClr>
              <a:buSzPts val="2200"/>
              <a:buFont typeface="Merriweather Sans"/>
              <a:buNone/>
            </a:pPr>
            <a:r>
              <a:rPr lang="en" sz="2200" b="1" i="0" u="none" strike="noStrike" cap="none">
                <a:solidFill>
                  <a:srgbClr val="000000"/>
                </a:solidFill>
                <a:latin typeface="Arial"/>
                <a:ea typeface="Arial"/>
                <a:cs typeface="Arial"/>
                <a:sym typeface="Arial"/>
              </a:rPr>
              <a:t>FEEDBACK</a:t>
            </a:r>
            <a:endParaRPr sz="1200" b="0" i="0" u="none" strike="noStrike" cap="none">
              <a:solidFill>
                <a:srgbClr val="000000"/>
              </a:solidFill>
              <a:latin typeface="Helvetica Neue"/>
              <a:ea typeface="Helvetica Neue"/>
              <a:cs typeface="Helvetica Neue"/>
              <a:sym typeface="Helvetica Neue"/>
            </a:endParaRPr>
          </a:p>
        </p:txBody>
      </p:sp>
      <p:sp>
        <p:nvSpPr>
          <p:cNvPr id="1788" name="Google Shape;1788;p253"/>
          <p:cNvSpPr/>
          <p:nvPr/>
        </p:nvSpPr>
        <p:spPr>
          <a:xfrm>
            <a:off x="999980" y="1155424"/>
            <a:ext cx="7675776" cy="2907198"/>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en" sz="2000" b="1" dirty="0">
                <a:solidFill>
                  <a:srgbClr val="000000"/>
                </a:solidFill>
                <a:latin typeface="Source Sans Pro"/>
                <a:ea typeface="Source Sans Pro"/>
                <a:cs typeface="Source Sans Pro"/>
                <a:sym typeface="Source Sans Pro"/>
              </a:rPr>
              <a:t>Please take 2 minutes and share your feedback</a:t>
            </a:r>
            <a:endParaRPr sz="1400" dirty="0"/>
          </a:p>
          <a:p>
            <a:pPr marL="0" marR="0" lvl="0" indent="0" algn="l" rtl="0">
              <a:lnSpc>
                <a:spcPct val="120000"/>
              </a:lnSpc>
              <a:spcBef>
                <a:spcPts val="700"/>
              </a:spcBef>
              <a:spcAft>
                <a:spcPts val="0"/>
              </a:spcAft>
              <a:buNone/>
            </a:pPr>
            <a:endParaRPr sz="2000" dirty="0">
              <a:solidFill>
                <a:srgbClr val="000000"/>
              </a:solidFill>
              <a:latin typeface="Source Sans Pro"/>
              <a:ea typeface="Source Sans Pro"/>
              <a:cs typeface="Source Sans Pro"/>
              <a:sym typeface="Source Sans Pro"/>
            </a:endParaRPr>
          </a:p>
          <a:p>
            <a:pPr marL="0" marR="0" lvl="0" indent="0" algn="l" rtl="0">
              <a:lnSpc>
                <a:spcPct val="120000"/>
              </a:lnSpc>
              <a:spcBef>
                <a:spcPts val="700"/>
              </a:spcBef>
              <a:spcAft>
                <a:spcPts val="0"/>
              </a:spcAft>
              <a:buNone/>
            </a:pPr>
            <a:r>
              <a:rPr lang="en" sz="2000" u="sng" dirty="0" smtClean="0">
                <a:solidFill>
                  <a:schemeClr val="hlink"/>
                </a:solidFill>
                <a:latin typeface="Source Sans Pro"/>
                <a:ea typeface="Source Sans Pro"/>
                <a:cs typeface="Source Sans Pro"/>
                <a:sym typeface="Source Sans Pro"/>
              </a:rPr>
              <a:t>www.ga.co/introclass</a:t>
            </a:r>
            <a:endParaRPr sz="2000" dirty="0">
              <a:solidFill>
                <a:schemeClr val="accent2"/>
              </a:solidFill>
              <a:latin typeface="Source Sans Pro"/>
              <a:ea typeface="Source Sans Pro"/>
              <a:cs typeface="Source Sans Pro"/>
              <a:sym typeface="Source Sans Pro"/>
            </a:endParaRPr>
          </a:p>
          <a:p>
            <a:pPr marL="0" marR="0" lvl="0" indent="0" algn="l" rtl="0">
              <a:lnSpc>
                <a:spcPct val="120000"/>
              </a:lnSpc>
              <a:spcBef>
                <a:spcPts val="700"/>
              </a:spcBef>
              <a:spcAft>
                <a:spcPts val="0"/>
              </a:spcAft>
              <a:buNone/>
            </a:pPr>
            <a:endParaRPr sz="2000" dirty="0">
              <a:solidFill>
                <a:srgbClr val="000000"/>
              </a:solidFill>
              <a:latin typeface="Source Sans Pro"/>
              <a:ea typeface="Source Sans Pro"/>
              <a:cs typeface="Source Sans Pro"/>
              <a:sym typeface="Source Sans Pro"/>
            </a:endParaRPr>
          </a:p>
          <a:p>
            <a:pPr marL="0" marR="0" lvl="0" indent="0" algn="l" rtl="0">
              <a:lnSpc>
                <a:spcPct val="120000"/>
              </a:lnSpc>
              <a:spcBef>
                <a:spcPts val="700"/>
              </a:spcBef>
              <a:spcAft>
                <a:spcPts val="0"/>
              </a:spcAft>
              <a:buNone/>
            </a:pPr>
            <a:r>
              <a:rPr lang="en" sz="2000" b="1" dirty="0">
                <a:solidFill>
                  <a:srgbClr val="000000"/>
                </a:solidFill>
                <a:latin typeface="Source Sans Pro"/>
                <a:ea typeface="Source Sans Pro"/>
                <a:cs typeface="Source Sans Pro"/>
                <a:sym typeface="Source Sans Pro"/>
              </a:rPr>
              <a:t>Thank you!</a:t>
            </a:r>
            <a:endParaRPr sz="1400" dirty="0"/>
          </a:p>
        </p:txBody>
      </p:sp>
      <p:pic>
        <p:nvPicPr>
          <p:cNvPr id="1789" name="Google Shape;1789;p253" descr="GA-Cog-900.png"/>
          <p:cNvPicPr preferRelativeResize="0"/>
          <p:nvPr/>
        </p:nvPicPr>
        <p:blipFill rotWithShape="1">
          <a:blip r:embed="rId3">
            <a:alphaModFix/>
          </a:blip>
          <a:srcRect/>
          <a:stretch/>
        </p:blipFill>
        <p:spPr>
          <a:xfrm>
            <a:off x="440301" y="1065351"/>
            <a:ext cx="477509" cy="477508"/>
          </a:xfrm>
          <a:prstGeom prst="rect">
            <a:avLst/>
          </a:prstGeom>
          <a:noFill/>
          <a:ln>
            <a:noFill/>
          </a:ln>
        </p:spPr>
      </p:pic>
      <p:sp>
        <p:nvSpPr>
          <p:cNvPr id="1790" name="Google Shape;1790;p253"/>
          <p:cNvSpPr txBox="1">
            <a:spLocks noGrp="1"/>
          </p:cNvSpPr>
          <p:nvPr>
            <p:ph type="sldNum" idx="12"/>
          </p:nvPr>
        </p:nvSpPr>
        <p:spPr>
          <a:xfrm>
            <a:off x="8318044" y="524910"/>
            <a:ext cx="382500" cy="290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2100"/>
              <a:t>56</a:t>
            </a:fld>
            <a:endParaRPr sz="2100" b="1">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D800"/>
        </a:solidFill>
        <a:effectLst/>
      </p:bgPr>
    </p:bg>
    <p:spTree>
      <p:nvGrpSpPr>
        <p:cNvPr id="1" name="Shape 1802"/>
        <p:cNvGrpSpPr/>
        <p:nvPr/>
      </p:nvGrpSpPr>
      <p:grpSpPr>
        <a:xfrm>
          <a:off x="0" y="0"/>
          <a:ext cx="0" cy="0"/>
          <a:chOff x="0" y="0"/>
          <a:chExt cx="0" cy="0"/>
        </a:xfrm>
      </p:grpSpPr>
      <p:sp>
        <p:nvSpPr>
          <p:cNvPr id="1803" name="Google Shape;1803;p255"/>
          <p:cNvSpPr/>
          <p:nvPr/>
        </p:nvSpPr>
        <p:spPr>
          <a:xfrm>
            <a:off x="446503" y="1026821"/>
            <a:ext cx="8250900" cy="11361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FFFFF"/>
              </a:buClr>
              <a:buSzPts val="6300"/>
              <a:buFont typeface="Oswald"/>
              <a:buNone/>
            </a:pPr>
            <a:r>
              <a:rPr lang="en" sz="6300" b="1" i="0" u="none" strike="noStrike" cap="none">
                <a:solidFill>
                  <a:srgbClr val="FFFFFF"/>
                </a:solidFill>
                <a:latin typeface="Oswald"/>
                <a:ea typeface="Oswald"/>
                <a:cs typeface="Oswald"/>
                <a:sym typeface="Oswald"/>
              </a:rPr>
              <a:t>Q&amp;A</a:t>
            </a:r>
            <a:endParaRPr sz="1000" b="0" i="0" u="none" strike="noStrike" cap="none">
              <a:solidFill>
                <a:srgbClr val="000000"/>
              </a:solidFill>
              <a:latin typeface="Arial"/>
              <a:ea typeface="Arial"/>
              <a:cs typeface="Arial"/>
              <a:sym typeface="Arial"/>
            </a:endParaRPr>
          </a:p>
        </p:txBody>
      </p:sp>
      <p:cxnSp>
        <p:nvCxnSpPr>
          <p:cNvPr id="1804" name="Google Shape;1804;p255"/>
          <p:cNvCxnSpPr/>
          <p:nvPr/>
        </p:nvCxnSpPr>
        <p:spPr>
          <a:xfrm>
            <a:off x="446484" y="447261"/>
            <a:ext cx="8250900" cy="0"/>
          </a:xfrm>
          <a:prstGeom prst="straightConnector1">
            <a:avLst/>
          </a:prstGeom>
          <a:noFill/>
          <a:ln w="12700" cap="flat" cmpd="sng">
            <a:solidFill>
              <a:srgbClr val="FFFFFF"/>
            </a:solidFill>
            <a:prstDash val="solid"/>
            <a:miter lim="8000"/>
            <a:headEnd type="none" w="sm" len="sm"/>
            <a:tailEnd type="none" w="sm" len="sm"/>
          </a:ln>
        </p:spPr>
      </p:cxnSp>
      <p:cxnSp>
        <p:nvCxnSpPr>
          <p:cNvPr id="1805" name="Google Shape;1805;p255"/>
          <p:cNvCxnSpPr/>
          <p:nvPr/>
        </p:nvCxnSpPr>
        <p:spPr>
          <a:xfrm>
            <a:off x="446484" y="858741"/>
            <a:ext cx="8250900" cy="0"/>
          </a:xfrm>
          <a:prstGeom prst="straightConnector1">
            <a:avLst/>
          </a:prstGeom>
          <a:noFill/>
          <a:ln w="12700" cap="flat" cmpd="sng">
            <a:solidFill>
              <a:srgbClr val="FFFFFF"/>
            </a:solidFill>
            <a:prstDash val="solid"/>
            <a:miter lim="8000"/>
            <a:headEnd type="none" w="sm" len="sm"/>
            <a:tailEnd type="none" w="sm" len="sm"/>
          </a:ln>
        </p:spPr>
      </p:cxnSp>
      <p:sp>
        <p:nvSpPr>
          <p:cNvPr id="1806" name="Google Shape;1806;p255"/>
          <p:cNvSpPr/>
          <p:nvPr/>
        </p:nvSpPr>
        <p:spPr>
          <a:xfrm>
            <a:off x="417328" y="500898"/>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300"/>
              <a:buFont typeface="Oswald"/>
              <a:buNone/>
            </a:pPr>
            <a:r>
              <a:rPr lang="en" sz="2300" b="1" i="0" u="none" strike="noStrike" cap="none">
                <a:solidFill>
                  <a:schemeClr val="dk1"/>
                </a:solidFill>
                <a:latin typeface="Oswald"/>
                <a:ea typeface="Oswald"/>
                <a:cs typeface="Oswald"/>
                <a:sym typeface="Oswald"/>
              </a:rPr>
              <a:t>DATA ANALYSIS WITH PYTHON</a:t>
            </a:r>
            <a:endParaRPr sz="2300" b="1" i="0" u="none" strike="noStrike" cap="none">
              <a:solidFill>
                <a:schemeClr val="dk1"/>
              </a:solidFill>
              <a:latin typeface="Oswald"/>
              <a:ea typeface="Oswald"/>
              <a:cs typeface="Oswald"/>
              <a:sym typeface="Oswald"/>
            </a:endParaRPr>
          </a:p>
          <a:p>
            <a:pPr marL="0" marR="0" lvl="0" indent="0" algn="l" rtl="0">
              <a:lnSpc>
                <a:spcPct val="100000"/>
              </a:lnSpc>
              <a:spcBef>
                <a:spcPts val="0"/>
              </a:spcBef>
              <a:spcAft>
                <a:spcPts val="0"/>
              </a:spcAft>
              <a:buClr>
                <a:schemeClr val="dk1"/>
              </a:buClr>
              <a:buSzPts val="2300"/>
              <a:buFont typeface="Oswald"/>
              <a:buNone/>
            </a:pPr>
            <a:endParaRPr sz="2300" b="1" i="0" u="none" strike="noStrike" cap="none">
              <a:solidFill>
                <a:schemeClr val="dk1"/>
              </a:solidFill>
              <a:latin typeface="Oswald"/>
              <a:ea typeface="Oswald"/>
              <a:cs typeface="Oswald"/>
              <a:sym typeface="Oswald"/>
            </a:endParaRPr>
          </a:p>
          <a:p>
            <a:pPr marL="0" marR="0" lvl="0" indent="0" algn="l" rtl="0">
              <a:lnSpc>
                <a:spcPct val="90000"/>
              </a:lnSpc>
              <a:spcBef>
                <a:spcPts val="0"/>
              </a:spcBef>
              <a:spcAft>
                <a:spcPts val="0"/>
              </a:spcAft>
              <a:buClr>
                <a:schemeClr val="dk1"/>
              </a:buClr>
              <a:buSzPts val="2300"/>
              <a:buFont typeface="Oswald"/>
              <a:buNone/>
            </a:pPr>
            <a:endParaRPr sz="2300" b="1" i="0" u="none" strike="noStrike" cap="none">
              <a:solidFill>
                <a:schemeClr val="dk1"/>
              </a:solidFill>
              <a:latin typeface="Oswald"/>
              <a:ea typeface="Oswald"/>
              <a:cs typeface="Oswald"/>
              <a:sym typeface="Oswald"/>
            </a:endParaRPr>
          </a:p>
        </p:txBody>
      </p:sp>
    </p:spTree>
  </p:cSld>
  <p:clrMapOvr>
    <a:masterClrMapping/>
  </p:clrMapOvr>
  <p:transition spd="med">
    <p:fade thruBlk="1"/>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sp>
        <p:nvSpPr>
          <p:cNvPr id="1811" name="Google Shape;1811;p256"/>
          <p:cNvSpPr/>
          <p:nvPr/>
        </p:nvSpPr>
        <p:spPr>
          <a:xfrm>
            <a:off x="396607" y="900628"/>
            <a:ext cx="8259600" cy="19734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SzPts val="1300"/>
              <a:buFont typeface="Arial"/>
              <a:buNone/>
            </a:pPr>
            <a:endParaRPr sz="1300" b="0" i="0" u="none" strike="noStrike" cap="none">
              <a:solidFill>
                <a:schemeClr val="dk1"/>
              </a:solidFill>
              <a:latin typeface="Oswald"/>
              <a:ea typeface="Oswald"/>
              <a:cs typeface="Oswald"/>
              <a:sym typeface="Oswald"/>
            </a:endParaRPr>
          </a:p>
          <a:p>
            <a:pPr marL="0" marR="0" lvl="0" indent="0" algn="l" rtl="0">
              <a:lnSpc>
                <a:spcPct val="88333"/>
              </a:lnSpc>
              <a:spcBef>
                <a:spcPts val="0"/>
              </a:spcBef>
              <a:spcAft>
                <a:spcPts val="0"/>
              </a:spcAft>
              <a:buClr>
                <a:srgbClr val="000000"/>
              </a:buClr>
              <a:buSzPts val="6000"/>
              <a:buFont typeface="Arial"/>
              <a:buNone/>
            </a:pPr>
            <a:r>
              <a:rPr lang="en" sz="6000" b="1" i="0" u="none" strike="noStrike" cap="none">
                <a:solidFill>
                  <a:srgbClr val="FFFFFF"/>
                </a:solidFill>
                <a:latin typeface="Oswald"/>
                <a:ea typeface="Oswald"/>
                <a:cs typeface="Oswald"/>
                <a:sym typeface="Oswald"/>
              </a:rPr>
              <a:t>RESOURCES</a:t>
            </a:r>
            <a:endParaRPr sz="1100" b="0" i="0" u="none" strike="noStrike" cap="none">
              <a:solidFill>
                <a:srgbClr val="000000"/>
              </a:solidFill>
              <a:latin typeface="Arial"/>
              <a:ea typeface="Arial"/>
              <a:cs typeface="Arial"/>
              <a:sym typeface="Arial"/>
            </a:endParaRPr>
          </a:p>
        </p:txBody>
      </p:sp>
      <p:sp>
        <p:nvSpPr>
          <p:cNvPr id="1812" name="Google Shape;1812;p256"/>
          <p:cNvSpPr txBox="1">
            <a:spLocks noGrp="1"/>
          </p:cNvSpPr>
          <p:nvPr>
            <p:ph type="title"/>
          </p:nvPr>
        </p:nvSpPr>
        <p:spPr>
          <a:xfrm>
            <a:off x="348699" y="422770"/>
            <a:ext cx="8324100" cy="5025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100"/>
              <a:buFont typeface="Oswald"/>
              <a:buNone/>
            </a:pPr>
            <a:r>
              <a:rPr lang="en" sz="2300" b="1" i="0" u="none" strike="noStrike" cap="none">
                <a:solidFill>
                  <a:schemeClr val="dk1"/>
                </a:solidFill>
                <a:latin typeface="Oswald"/>
                <a:ea typeface="Oswald"/>
                <a:cs typeface="Oswald"/>
                <a:sym typeface="Oswald"/>
              </a:rPr>
              <a:t>DATA ANALYSIS WITH PYTHON</a:t>
            </a:r>
            <a:endParaRPr sz="2300" b="1" i="0" u="none" strike="noStrike" cap="none">
              <a:solidFill>
                <a:schemeClr val="dk1"/>
              </a:solidFill>
              <a:latin typeface="Oswald"/>
              <a:ea typeface="Oswald"/>
              <a:cs typeface="Oswald"/>
              <a:sym typeface="Oswald"/>
            </a:endParaRPr>
          </a:p>
        </p:txBody>
      </p:sp>
    </p:spTree>
  </p:cSld>
  <p:clrMapOvr>
    <a:masterClrMapping/>
  </p:clrMapOvr>
  <p:transition spd="med">
    <p:fade thruBlk="1"/>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16"/>
        <p:cNvGrpSpPr/>
        <p:nvPr/>
      </p:nvGrpSpPr>
      <p:grpSpPr>
        <a:xfrm>
          <a:off x="0" y="0"/>
          <a:ext cx="0" cy="0"/>
          <a:chOff x="0" y="0"/>
          <a:chExt cx="0" cy="0"/>
        </a:xfrm>
      </p:grpSpPr>
      <p:sp>
        <p:nvSpPr>
          <p:cNvPr id="1817" name="Google Shape;1817;p257"/>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300"/>
              <a:buFont typeface="Oswald"/>
              <a:buNone/>
            </a:pPr>
            <a:r>
              <a:rPr lang="en" sz="2300" b="1" i="0" u="none" strike="noStrike" cap="none">
                <a:solidFill>
                  <a:schemeClr val="dk1"/>
                </a:solidFill>
                <a:latin typeface="Oswald"/>
                <a:ea typeface="Oswald"/>
                <a:cs typeface="Oswald"/>
                <a:sym typeface="Oswald"/>
              </a:rPr>
              <a:t>DATA ANALYSIS WITH PYTHON</a:t>
            </a:r>
            <a:endParaRPr sz="2300" b="1" i="0" u="none" strike="noStrike" cap="none">
              <a:solidFill>
                <a:schemeClr val="dk1"/>
              </a:solidFill>
              <a:latin typeface="Oswald"/>
              <a:ea typeface="Oswald"/>
              <a:cs typeface="Oswald"/>
              <a:sym typeface="Oswald"/>
            </a:endParaRPr>
          </a:p>
        </p:txBody>
      </p:sp>
      <p:sp>
        <p:nvSpPr>
          <p:cNvPr id="1818" name="Google Shape;1818;p257"/>
          <p:cNvSpPr txBox="1">
            <a:spLocks noGrp="1"/>
          </p:cNvSpPr>
          <p:nvPr>
            <p:ph type="title"/>
          </p:nvPr>
        </p:nvSpPr>
        <p:spPr>
          <a:xfrm>
            <a:off x="446484" y="1037645"/>
            <a:ext cx="8250900" cy="501000"/>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SzPts val="1000"/>
              <a:buFont typeface="Oswald"/>
              <a:buNone/>
            </a:pPr>
            <a:r>
              <a:rPr lang="en" sz="3800" b="1" i="0" u="none" strike="noStrike" cap="none">
                <a:solidFill>
                  <a:srgbClr val="000000"/>
                </a:solidFill>
                <a:latin typeface="Oswald"/>
                <a:ea typeface="Oswald"/>
                <a:cs typeface="Oswald"/>
                <a:sym typeface="Oswald"/>
              </a:rPr>
              <a:t>RESOURCES</a:t>
            </a:r>
            <a:endParaRPr sz="1000" b="0" i="0" u="none" strike="noStrike" cap="none">
              <a:solidFill>
                <a:srgbClr val="000000"/>
              </a:solidFill>
              <a:latin typeface="Arial"/>
              <a:ea typeface="Arial"/>
              <a:cs typeface="Arial"/>
              <a:sym typeface="Arial"/>
            </a:endParaRPr>
          </a:p>
        </p:txBody>
      </p:sp>
      <p:sp>
        <p:nvSpPr>
          <p:cNvPr id="1819" name="Google Shape;1819;p257"/>
          <p:cNvSpPr txBox="1">
            <a:spLocks noGrp="1"/>
          </p:cNvSpPr>
          <p:nvPr>
            <p:ph type="body" idx="1"/>
          </p:nvPr>
        </p:nvSpPr>
        <p:spPr>
          <a:xfrm>
            <a:off x="444414" y="1699591"/>
            <a:ext cx="8250900" cy="2683500"/>
          </a:xfrm>
          <a:prstGeom prst="rect">
            <a:avLst/>
          </a:prstGeom>
          <a:noFill/>
          <a:ln>
            <a:noFill/>
          </a:ln>
        </p:spPr>
        <p:txBody>
          <a:bodyPr spcFirstLastPara="1" wrap="square" lIns="0" tIns="0" rIns="0" bIns="0" anchor="t" anchorCtr="0">
            <a:noAutofit/>
          </a:bodyPr>
          <a:lstStyle/>
          <a:p>
            <a:pPr marL="457200" marR="0" lvl="0" indent="-342900" algn="l" rtl="0">
              <a:lnSpc>
                <a:spcPct val="115000"/>
              </a:lnSpc>
              <a:spcBef>
                <a:spcPts val="0"/>
              </a:spcBef>
              <a:spcAft>
                <a:spcPts val="0"/>
              </a:spcAft>
              <a:buClr>
                <a:srgbClr val="000000"/>
              </a:buClr>
              <a:buSzPts val="1800"/>
              <a:buFont typeface="Georgia"/>
              <a:buChar char="●"/>
            </a:pPr>
            <a:r>
              <a:rPr lang="en" sz="1800" b="0" i="0" u="none" strike="noStrike" cap="none">
                <a:solidFill>
                  <a:schemeClr val="dk1"/>
                </a:solidFill>
                <a:latin typeface="Georgia"/>
                <a:ea typeface="Georgia"/>
                <a:cs typeface="Georgia"/>
                <a:sym typeface="Georgia"/>
              </a:rPr>
              <a:t>Pandas </a:t>
            </a:r>
            <a:r>
              <a:rPr lang="en" sz="1800" b="0" i="0" u="sng" strike="noStrike" cap="none">
                <a:solidFill>
                  <a:schemeClr val="hlink"/>
                </a:solidFill>
                <a:latin typeface="Georgia"/>
                <a:ea typeface="Georgia"/>
                <a:cs typeface="Georgia"/>
                <a:sym typeface="Georgia"/>
                <a:hlinkClick r:id="rId3"/>
              </a:rPr>
              <a:t>Tutorials</a:t>
            </a: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rgbClr val="000000"/>
              </a:buClr>
              <a:buSzPts val="1800"/>
              <a:buFont typeface="Georgia"/>
              <a:buChar char="●"/>
            </a:pPr>
            <a:r>
              <a:rPr lang="en" sz="1800" b="0" i="0" u="none" strike="noStrike" cap="none">
                <a:solidFill>
                  <a:schemeClr val="dk1"/>
                </a:solidFill>
                <a:latin typeface="Georgia"/>
                <a:ea typeface="Georgia"/>
                <a:cs typeface="Georgia"/>
                <a:sym typeface="Georgia"/>
              </a:rPr>
              <a:t>NumPy </a:t>
            </a:r>
            <a:r>
              <a:rPr lang="en" sz="1800" b="0" i="0" u="sng" strike="noStrike" cap="none">
                <a:solidFill>
                  <a:schemeClr val="hlink"/>
                </a:solidFill>
                <a:latin typeface="Georgia"/>
                <a:ea typeface="Georgia"/>
                <a:cs typeface="Georgia"/>
                <a:sym typeface="Georgia"/>
                <a:hlinkClick r:id="rId4"/>
              </a:rPr>
              <a:t>Tutorials</a:t>
            </a: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rgbClr val="000000"/>
              </a:buClr>
              <a:buSzPts val="1800"/>
              <a:buFont typeface="Georgia"/>
              <a:buChar char="●"/>
            </a:pPr>
            <a:r>
              <a:rPr lang="en" sz="1800" b="0" i="0" u="none" strike="noStrike" cap="none">
                <a:solidFill>
                  <a:schemeClr val="dk1"/>
                </a:solidFill>
                <a:latin typeface="Georgia"/>
                <a:ea typeface="Georgia"/>
                <a:cs typeface="Georgia"/>
                <a:sym typeface="Georgia"/>
              </a:rPr>
              <a:t>Ggplot </a:t>
            </a:r>
            <a:r>
              <a:rPr lang="en" sz="1800" b="0" i="0" u="sng" strike="noStrike" cap="none">
                <a:solidFill>
                  <a:schemeClr val="hlink"/>
                </a:solidFill>
                <a:latin typeface="Georgia"/>
                <a:ea typeface="Georgia"/>
                <a:cs typeface="Georgia"/>
                <a:sym typeface="Georgia"/>
                <a:hlinkClick r:id="rId5"/>
              </a:rPr>
              <a:t>Tutorials</a:t>
            </a: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rgbClr val="000000"/>
              </a:buClr>
              <a:buSzPts val="1800"/>
              <a:buFont typeface="Georgia"/>
              <a:buChar char="●"/>
            </a:pPr>
            <a:r>
              <a:rPr lang="en" sz="1800" b="0" i="0" u="none" strike="noStrike" cap="none">
                <a:solidFill>
                  <a:schemeClr val="dk1"/>
                </a:solidFill>
                <a:latin typeface="Georgia"/>
                <a:ea typeface="Georgia"/>
                <a:cs typeface="Georgia"/>
                <a:sym typeface="Georgia"/>
              </a:rPr>
              <a:t>Interactive Python </a:t>
            </a:r>
            <a:r>
              <a:rPr lang="en" sz="1800" b="0" i="0" u="sng" strike="noStrike" cap="none">
                <a:solidFill>
                  <a:schemeClr val="hlink"/>
                </a:solidFill>
                <a:latin typeface="Georgia"/>
                <a:ea typeface="Georgia"/>
                <a:cs typeface="Georgia"/>
                <a:sym typeface="Georgia"/>
                <a:hlinkClick r:id="rId6"/>
              </a:rPr>
              <a:t>Tutorial</a:t>
            </a: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rgbClr val="000000"/>
              </a:buClr>
              <a:buSzPts val="1800"/>
              <a:buFont typeface="Georgia"/>
              <a:buChar char="●"/>
            </a:pPr>
            <a:r>
              <a:rPr lang="en" sz="1800" b="0" i="0" u="sng" strike="noStrike" cap="none">
                <a:solidFill>
                  <a:schemeClr val="hlink"/>
                </a:solidFill>
                <a:latin typeface="Georgia"/>
                <a:ea typeface="Georgia"/>
                <a:cs typeface="Georgia"/>
                <a:sym typeface="Georgia"/>
                <a:hlinkClick r:id="rId7"/>
              </a:rPr>
              <a:t>Interactive Graphs</a:t>
            </a:r>
            <a:r>
              <a:rPr lang="en" sz="1800" b="0" i="0" u="none" strike="noStrike" cap="none">
                <a:solidFill>
                  <a:schemeClr val="dk1"/>
                </a:solidFill>
                <a:latin typeface="Georgia"/>
                <a:ea typeface="Georgia"/>
                <a:cs typeface="Georgia"/>
                <a:sym typeface="Georgia"/>
              </a:rPr>
              <a:t> Using Python</a:t>
            </a: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rgbClr val="000000"/>
              </a:buClr>
              <a:buSzPts val="1800"/>
              <a:buFont typeface="Georgia"/>
              <a:buChar char="●"/>
            </a:pPr>
            <a:r>
              <a:rPr lang="en" sz="1800" b="0" i="0" u="none" strike="noStrike" cap="none">
                <a:solidFill>
                  <a:schemeClr val="dk1"/>
                </a:solidFill>
                <a:latin typeface="Georgia"/>
                <a:ea typeface="Georgia"/>
                <a:cs typeface="Georgia"/>
                <a:sym typeface="Georgia"/>
              </a:rPr>
              <a:t>Great Python </a:t>
            </a:r>
            <a:r>
              <a:rPr lang="en" sz="1800" b="0" i="0" u="sng" strike="noStrike" cap="none">
                <a:solidFill>
                  <a:schemeClr val="hlink"/>
                </a:solidFill>
                <a:latin typeface="Georgia"/>
                <a:ea typeface="Georgia"/>
                <a:cs typeface="Georgia"/>
                <a:sym typeface="Georgia"/>
                <a:hlinkClick r:id="rId8"/>
              </a:rPr>
              <a:t>Libraries</a:t>
            </a: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rgbClr val="000000"/>
              </a:buClr>
              <a:buSzPts val="1800"/>
              <a:buFont typeface="Georgia"/>
              <a:buChar char="●"/>
            </a:pPr>
            <a:r>
              <a:rPr lang="en" sz="1800" b="0" i="0" u="sng" strike="noStrike" cap="none">
                <a:solidFill>
                  <a:schemeClr val="hlink"/>
                </a:solidFill>
                <a:latin typeface="Georgia"/>
                <a:ea typeface="Georgia"/>
                <a:cs typeface="Georgia"/>
                <a:sym typeface="Georgia"/>
                <a:hlinkClick r:id="rId9"/>
              </a:rPr>
              <a:t>Hypothesis</a:t>
            </a:r>
            <a:r>
              <a:rPr lang="en" sz="1800" b="0" i="0" u="none" strike="noStrike" cap="none">
                <a:solidFill>
                  <a:schemeClr val="dk1"/>
                </a:solidFill>
                <a:latin typeface="Georgia"/>
                <a:ea typeface="Georgia"/>
                <a:cs typeface="Georgia"/>
                <a:sym typeface="Georgia"/>
              </a:rPr>
              <a:t> Testing</a:t>
            </a: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rgbClr val="000000"/>
              </a:buClr>
              <a:buSzPts val="1800"/>
              <a:buFont typeface="Georgia"/>
              <a:buChar char="●"/>
            </a:pPr>
            <a:r>
              <a:rPr lang="en" sz="1800" b="0" i="0" u="none" strike="noStrike" cap="none">
                <a:solidFill>
                  <a:schemeClr val="dk1"/>
                </a:solidFill>
                <a:latin typeface="Georgia"/>
                <a:ea typeface="Georgia"/>
                <a:cs typeface="Georgia"/>
                <a:sym typeface="Georgia"/>
              </a:rPr>
              <a:t>Installing a </a:t>
            </a:r>
            <a:r>
              <a:rPr lang="en" sz="1800" b="0" i="0" u="sng" strike="noStrike" cap="none">
                <a:solidFill>
                  <a:schemeClr val="hlink"/>
                </a:solidFill>
                <a:latin typeface="Georgia"/>
                <a:ea typeface="Georgia"/>
                <a:cs typeface="Georgia"/>
                <a:sym typeface="Georgia"/>
                <a:hlinkClick r:id="rId10"/>
              </a:rPr>
              <a:t>Jupyter Notebook</a:t>
            </a:r>
            <a:endParaRPr sz="1800" b="0" i="0" u="none" strike="noStrike" cap="none">
              <a:solidFill>
                <a:schemeClr val="dk1"/>
              </a:solidFill>
              <a:latin typeface="Georgia"/>
              <a:ea typeface="Georgia"/>
              <a:cs typeface="Georgia"/>
              <a:sym typeface="Georgia"/>
            </a:endParaRPr>
          </a:p>
          <a:p>
            <a:pPr marL="457200" marR="0" lvl="0" indent="-342900" algn="l" rtl="0">
              <a:lnSpc>
                <a:spcPct val="115000"/>
              </a:lnSpc>
              <a:spcBef>
                <a:spcPts val="0"/>
              </a:spcBef>
              <a:spcAft>
                <a:spcPts val="0"/>
              </a:spcAft>
              <a:buClr>
                <a:srgbClr val="000000"/>
              </a:buClr>
              <a:buSzPts val="1800"/>
              <a:buFont typeface="Georgia"/>
              <a:buChar char="●"/>
            </a:pPr>
            <a:r>
              <a:rPr lang="en" sz="1800" b="0" i="0" u="none" strike="noStrike" cap="none">
                <a:solidFill>
                  <a:schemeClr val="dk1"/>
                </a:solidFill>
                <a:latin typeface="Georgia"/>
                <a:ea typeface="Georgia"/>
                <a:cs typeface="Georgia"/>
                <a:sym typeface="Georgia"/>
              </a:rPr>
              <a:t>Keep an Eye Out for More </a:t>
            </a:r>
            <a:r>
              <a:rPr lang="en" sz="1800" b="0" i="0" u="sng" strike="noStrike" cap="none">
                <a:solidFill>
                  <a:schemeClr val="hlink"/>
                </a:solidFill>
                <a:latin typeface="Georgia"/>
                <a:ea typeface="Georgia"/>
                <a:cs typeface="Georgia"/>
                <a:sym typeface="Georgia"/>
                <a:hlinkClick r:id="rId11"/>
              </a:rPr>
              <a:t>General Assembly</a:t>
            </a:r>
            <a:r>
              <a:rPr lang="en" sz="1800" b="0" i="0" u="none" strike="noStrike" cap="none">
                <a:solidFill>
                  <a:schemeClr val="dk1"/>
                </a:solidFill>
                <a:latin typeface="Georgia"/>
                <a:ea typeface="Georgia"/>
                <a:cs typeface="Georgia"/>
                <a:sym typeface="Georgia"/>
              </a:rPr>
              <a:t> Workshops or Bootcamps</a:t>
            </a:r>
            <a:endParaRPr sz="1800" b="0" i="0" u="none" strike="noStrike" cap="none">
              <a:solidFill>
                <a:srgbClr val="000000"/>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203"/>
          <p:cNvSpPr/>
          <p:nvPr/>
        </p:nvSpPr>
        <p:spPr>
          <a:xfrm>
            <a:off x="446484" y="518823"/>
            <a:ext cx="71439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300"/>
              <a:buFont typeface="Oswald"/>
              <a:buNone/>
            </a:pPr>
            <a:r>
              <a:rPr lang="en" sz="2300" b="1" i="0" u="none" strike="noStrike" cap="none">
                <a:solidFill>
                  <a:schemeClr val="dk1"/>
                </a:solidFill>
                <a:latin typeface="Oswald"/>
                <a:ea typeface="Oswald"/>
                <a:cs typeface="Oswald"/>
                <a:sym typeface="Oswald"/>
              </a:rPr>
              <a:t>DATA ANALYSIS WITH PYTHON</a:t>
            </a:r>
            <a:endParaRPr sz="2300" b="1" i="0" u="none" strike="noStrike" cap="none">
              <a:solidFill>
                <a:schemeClr val="dk1"/>
              </a:solidFill>
              <a:latin typeface="Oswald"/>
              <a:ea typeface="Oswald"/>
              <a:cs typeface="Oswald"/>
              <a:sym typeface="Oswald"/>
            </a:endParaRPr>
          </a:p>
          <a:p>
            <a:pPr marL="0" marR="0" lvl="0" indent="0" algn="l" rtl="0">
              <a:lnSpc>
                <a:spcPct val="100000"/>
              </a:lnSpc>
              <a:spcBef>
                <a:spcPts val="0"/>
              </a:spcBef>
              <a:spcAft>
                <a:spcPts val="0"/>
              </a:spcAft>
              <a:buClr>
                <a:srgbClr val="000000"/>
              </a:buClr>
              <a:buSzPts val="2300"/>
              <a:buFont typeface="Oswald"/>
              <a:buNone/>
            </a:pPr>
            <a:endParaRPr sz="2300" b="1" i="0" u="none" strike="noStrike" cap="none">
              <a:solidFill>
                <a:schemeClr val="dk1"/>
              </a:solidFill>
              <a:latin typeface="Oswald"/>
              <a:ea typeface="Oswald"/>
              <a:cs typeface="Oswald"/>
              <a:sym typeface="Oswald"/>
            </a:endParaRPr>
          </a:p>
        </p:txBody>
      </p:sp>
      <p:sp>
        <p:nvSpPr>
          <p:cNvPr id="1453" name="Google Shape;1453;p203"/>
          <p:cNvSpPr/>
          <p:nvPr/>
        </p:nvSpPr>
        <p:spPr>
          <a:xfrm>
            <a:off x="446484" y="1037645"/>
            <a:ext cx="8250900" cy="1977000"/>
          </a:xfrm>
          <a:prstGeom prst="rect">
            <a:avLst/>
          </a:prstGeom>
          <a:noFill/>
          <a:ln>
            <a:noFill/>
          </a:ln>
        </p:spPr>
        <p:txBody>
          <a:bodyPr spcFirstLastPara="1" wrap="square" lIns="0" tIns="0" rIns="0" bIns="0" anchor="t" anchorCtr="0">
            <a:noAutofit/>
          </a:bodyPr>
          <a:lstStyle/>
          <a:p>
            <a:pPr marL="0" marR="0" lvl="0" indent="0" algn="l" rtl="0">
              <a:lnSpc>
                <a:spcPct val="88333"/>
              </a:lnSpc>
              <a:spcBef>
                <a:spcPts val="0"/>
              </a:spcBef>
              <a:spcAft>
                <a:spcPts val="0"/>
              </a:spcAft>
              <a:buClr>
                <a:srgbClr val="000000"/>
              </a:buClr>
              <a:buSzPts val="1000"/>
              <a:buFont typeface="Arial"/>
              <a:buNone/>
            </a:pPr>
            <a:endParaRPr sz="1000" b="0" i="0" u="none" strike="noStrike" cap="none">
              <a:solidFill>
                <a:srgbClr val="000000"/>
              </a:solidFill>
              <a:latin typeface="Oswald"/>
              <a:ea typeface="Oswald"/>
              <a:cs typeface="Oswald"/>
              <a:sym typeface="Oswald"/>
            </a:endParaRPr>
          </a:p>
          <a:p>
            <a:pPr marL="0" marR="0" lvl="0" indent="0" algn="l" rtl="0">
              <a:lnSpc>
                <a:spcPct val="88333"/>
              </a:lnSpc>
              <a:spcBef>
                <a:spcPts val="0"/>
              </a:spcBef>
              <a:spcAft>
                <a:spcPts val="0"/>
              </a:spcAft>
              <a:buClr>
                <a:srgbClr val="FFFFFF"/>
              </a:buClr>
              <a:buSzPts val="5600"/>
              <a:buFont typeface="Oswald"/>
              <a:buNone/>
            </a:pPr>
            <a:r>
              <a:rPr lang="en" sz="5600" b="1" i="0" u="none" strike="noStrike" cap="none">
                <a:solidFill>
                  <a:srgbClr val="FFFFFF"/>
                </a:solidFill>
                <a:latin typeface="Oswald"/>
                <a:ea typeface="Oswald"/>
                <a:cs typeface="Oswald"/>
                <a:sym typeface="Oswald"/>
              </a:rPr>
              <a:t>INTRODUCTION TO </a:t>
            </a:r>
            <a:br>
              <a:rPr lang="en" sz="5600" b="1" i="0" u="none" strike="noStrike" cap="none">
                <a:solidFill>
                  <a:srgbClr val="FFFFFF"/>
                </a:solidFill>
                <a:latin typeface="Oswald"/>
                <a:ea typeface="Oswald"/>
                <a:cs typeface="Oswald"/>
                <a:sym typeface="Oswald"/>
              </a:rPr>
            </a:br>
            <a:r>
              <a:rPr lang="en" sz="5600" b="1" i="0" u="none" strike="noStrike" cap="none">
                <a:solidFill>
                  <a:srgbClr val="FFFFFF"/>
                </a:solidFill>
                <a:latin typeface="Oswald"/>
                <a:ea typeface="Oswald"/>
                <a:cs typeface="Oswald"/>
                <a:sym typeface="Oswald"/>
              </a:rPr>
              <a:t>PYTHON</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23"/>
        <p:cNvGrpSpPr/>
        <p:nvPr/>
      </p:nvGrpSpPr>
      <p:grpSpPr>
        <a:xfrm>
          <a:off x="0" y="0"/>
          <a:ext cx="0" cy="0"/>
          <a:chOff x="0" y="0"/>
          <a:chExt cx="0" cy="0"/>
        </a:xfrm>
      </p:grpSpPr>
      <p:sp>
        <p:nvSpPr>
          <p:cNvPr id="1824" name="Google Shape;1824;p258"/>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300"/>
              <a:buFont typeface="Oswald"/>
              <a:buNone/>
            </a:pPr>
            <a:r>
              <a:rPr lang="en" sz="2300" b="1" i="0" u="none" strike="noStrike" cap="none">
                <a:solidFill>
                  <a:schemeClr val="dk1"/>
                </a:solidFill>
                <a:latin typeface="Oswald"/>
                <a:ea typeface="Oswald"/>
                <a:cs typeface="Oswald"/>
                <a:sym typeface="Oswald"/>
              </a:rPr>
              <a:t>DATA ANALYSIS WITH PYTHON</a:t>
            </a:r>
            <a:endParaRPr sz="2300" b="1" i="0" u="none" strike="noStrike" cap="none">
              <a:solidFill>
                <a:schemeClr val="dk1"/>
              </a:solidFill>
              <a:latin typeface="Oswald"/>
              <a:ea typeface="Oswald"/>
              <a:cs typeface="Oswald"/>
              <a:sym typeface="Oswald"/>
            </a:endParaRPr>
          </a:p>
        </p:txBody>
      </p:sp>
      <p:sp>
        <p:nvSpPr>
          <p:cNvPr id="1825" name="Google Shape;1825;p258"/>
          <p:cNvSpPr txBox="1">
            <a:spLocks noGrp="1"/>
          </p:cNvSpPr>
          <p:nvPr>
            <p:ph type="title"/>
          </p:nvPr>
        </p:nvSpPr>
        <p:spPr>
          <a:xfrm>
            <a:off x="446484" y="1037645"/>
            <a:ext cx="8250900" cy="501000"/>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SzPts val="1000"/>
              <a:buFont typeface="Oswald"/>
              <a:buNone/>
            </a:pPr>
            <a:r>
              <a:rPr lang="en" sz="3800" b="1" i="0" u="none" strike="noStrike" cap="none">
                <a:solidFill>
                  <a:srgbClr val="000000"/>
                </a:solidFill>
                <a:latin typeface="Oswald"/>
                <a:ea typeface="Oswald"/>
                <a:cs typeface="Oswald"/>
                <a:sym typeface="Oswald"/>
              </a:rPr>
              <a:t>CITATIONS</a:t>
            </a:r>
            <a:endParaRPr sz="1000" b="0" i="0" u="none" strike="noStrike" cap="none">
              <a:solidFill>
                <a:srgbClr val="000000"/>
              </a:solidFill>
              <a:latin typeface="Arial"/>
              <a:ea typeface="Arial"/>
              <a:cs typeface="Arial"/>
              <a:sym typeface="Arial"/>
            </a:endParaRPr>
          </a:p>
        </p:txBody>
      </p:sp>
      <p:sp>
        <p:nvSpPr>
          <p:cNvPr id="1826" name="Google Shape;1826;p258"/>
          <p:cNvSpPr txBox="1">
            <a:spLocks noGrp="1"/>
          </p:cNvSpPr>
          <p:nvPr>
            <p:ph type="body" idx="1"/>
          </p:nvPr>
        </p:nvSpPr>
        <p:spPr>
          <a:xfrm>
            <a:off x="446475" y="1817900"/>
            <a:ext cx="8136600" cy="2874600"/>
          </a:xfrm>
          <a:prstGeom prst="rect">
            <a:avLst/>
          </a:prstGeom>
          <a:noFill/>
          <a:ln>
            <a:noFill/>
          </a:ln>
        </p:spPr>
        <p:txBody>
          <a:bodyPr spcFirstLastPara="1" wrap="square" lIns="0" tIns="0" rIns="0" bIns="0" anchor="t" anchorCtr="0">
            <a:noAutofit/>
          </a:bodyPr>
          <a:lstStyle/>
          <a:p>
            <a:pPr marL="457200" marR="0" lvl="0" indent="-330200" algn="l" rtl="0">
              <a:lnSpc>
                <a:spcPct val="115000"/>
              </a:lnSpc>
              <a:spcBef>
                <a:spcPts val="0"/>
              </a:spcBef>
              <a:spcAft>
                <a:spcPts val="0"/>
              </a:spcAft>
              <a:buClr>
                <a:schemeClr val="dk1"/>
              </a:buClr>
              <a:buSzPts val="1600"/>
              <a:buFont typeface="Georgia"/>
              <a:buChar char="●"/>
            </a:pPr>
            <a:r>
              <a:rPr lang="en" sz="1600" b="0" i="0" u="none" strike="noStrike" cap="none">
                <a:solidFill>
                  <a:schemeClr val="dk1"/>
                </a:solidFill>
                <a:latin typeface="Georgia"/>
                <a:ea typeface="Georgia"/>
                <a:cs typeface="Georgia"/>
                <a:sym typeface="Georgia"/>
              </a:rPr>
              <a:t>Diamonds data set from ggplot2’s “R” package: </a:t>
            </a:r>
            <a:r>
              <a:rPr lang="en" sz="1600" b="0" i="0" u="sng" strike="noStrike" cap="none">
                <a:solidFill>
                  <a:schemeClr val="hlink"/>
                </a:solidFill>
                <a:latin typeface="Georgia"/>
                <a:ea typeface="Georgia"/>
                <a:cs typeface="Georgia"/>
                <a:sym typeface="Georgia"/>
                <a:hlinkClick r:id="rId3"/>
              </a:rPr>
              <a:t>http://docs.ggplot2.org/0.9.3.1/diamonds.html</a:t>
            </a:r>
            <a:r>
              <a:rPr lang="en" sz="1600" b="0" i="0" u="none" strike="noStrike" cap="none">
                <a:solidFill>
                  <a:schemeClr val="dk1"/>
                </a:solidFill>
                <a:latin typeface="Georgia"/>
                <a:ea typeface="Georgia"/>
                <a:cs typeface="Georgia"/>
                <a:sym typeface="Georgia"/>
              </a:rPr>
              <a:t/>
            </a:r>
            <a:br>
              <a:rPr lang="en" sz="1600" b="0" i="0" u="none" strike="noStrike" cap="none">
                <a:solidFill>
                  <a:schemeClr val="dk1"/>
                </a:solidFill>
                <a:latin typeface="Georgia"/>
                <a:ea typeface="Georgia"/>
                <a:cs typeface="Georgia"/>
                <a:sym typeface="Georgia"/>
              </a:rPr>
            </a:br>
            <a:endParaRPr sz="1600" b="0" i="0" u="none" strike="noStrike" cap="none">
              <a:solidFill>
                <a:schemeClr val="dk1"/>
              </a:solidFill>
              <a:latin typeface="Georgia"/>
              <a:ea typeface="Georgia"/>
              <a:cs typeface="Georgia"/>
              <a:sym typeface="Georgia"/>
            </a:endParaRPr>
          </a:p>
          <a:p>
            <a:pPr marL="457200" marR="0" lvl="0" indent="-330200" algn="l" rtl="0">
              <a:lnSpc>
                <a:spcPct val="115000"/>
              </a:lnSpc>
              <a:spcBef>
                <a:spcPts val="0"/>
              </a:spcBef>
              <a:spcAft>
                <a:spcPts val="0"/>
              </a:spcAft>
              <a:buClr>
                <a:schemeClr val="dk1"/>
              </a:buClr>
              <a:buSzPts val="1600"/>
              <a:buFont typeface="Georgia"/>
              <a:buChar char="●"/>
            </a:pPr>
            <a:r>
              <a:rPr lang="en" sz="1600" b="0" i="0" u="none" strike="noStrike" cap="none">
                <a:solidFill>
                  <a:schemeClr val="dk1"/>
                </a:solidFill>
                <a:latin typeface="Georgia"/>
                <a:ea typeface="Georgia"/>
                <a:cs typeface="Georgia"/>
                <a:sym typeface="Georgia"/>
              </a:rPr>
              <a:t>Pandas uses: </a:t>
            </a:r>
            <a:r>
              <a:rPr lang="en" sz="1600" b="0" i="0" u="sng" strike="noStrike" cap="none">
                <a:solidFill>
                  <a:schemeClr val="hlink"/>
                </a:solidFill>
                <a:latin typeface="Georgia"/>
                <a:ea typeface="Georgia"/>
                <a:cs typeface="Georgia"/>
                <a:sym typeface="Georgia"/>
                <a:hlinkClick r:id="rId4"/>
              </a:rPr>
              <a:t>https://pypi.python.org/pypi/pandas/</a:t>
            </a:r>
            <a:r>
              <a:rPr lang="en" sz="1600" b="0" i="0" u="none" strike="noStrike" cap="none">
                <a:solidFill>
                  <a:schemeClr val="dk1"/>
                </a:solidFill>
                <a:latin typeface="Georgia"/>
                <a:ea typeface="Georgia"/>
                <a:cs typeface="Georgia"/>
                <a:sym typeface="Georgia"/>
              </a:rPr>
              <a:t/>
            </a:r>
            <a:br>
              <a:rPr lang="en" sz="1600" b="0" i="0" u="none" strike="noStrike" cap="none">
                <a:solidFill>
                  <a:schemeClr val="dk1"/>
                </a:solidFill>
                <a:latin typeface="Georgia"/>
                <a:ea typeface="Georgia"/>
                <a:cs typeface="Georgia"/>
                <a:sym typeface="Georgia"/>
              </a:rPr>
            </a:br>
            <a:endParaRPr sz="1600" b="0" i="0" u="none" strike="noStrike" cap="none">
              <a:solidFill>
                <a:schemeClr val="dk1"/>
              </a:solidFill>
              <a:latin typeface="Georgia"/>
              <a:ea typeface="Georgia"/>
              <a:cs typeface="Georgia"/>
              <a:sym typeface="Georgia"/>
            </a:endParaRPr>
          </a:p>
          <a:p>
            <a:pPr marL="457200" marR="0" lvl="0" indent="-330200" algn="l" rtl="0">
              <a:lnSpc>
                <a:spcPct val="115000"/>
              </a:lnSpc>
              <a:spcBef>
                <a:spcPts val="0"/>
              </a:spcBef>
              <a:spcAft>
                <a:spcPts val="0"/>
              </a:spcAft>
              <a:buClr>
                <a:schemeClr val="dk1"/>
              </a:buClr>
              <a:buSzPts val="1600"/>
              <a:buFont typeface="Georgia"/>
              <a:buChar char="●"/>
            </a:pPr>
            <a:r>
              <a:rPr lang="en" sz="1600" b="0" i="0" u="none" strike="noStrike" cap="none">
                <a:solidFill>
                  <a:schemeClr val="dk1"/>
                </a:solidFill>
                <a:latin typeface="Georgia"/>
                <a:ea typeface="Georgia"/>
                <a:cs typeface="Georgia"/>
                <a:sym typeface="Georgia"/>
              </a:rPr>
              <a:t>NumPy array image: </a:t>
            </a:r>
            <a:r>
              <a:rPr lang="en" sz="1600" b="0" i="0" u="sng" strike="noStrike" cap="none">
                <a:solidFill>
                  <a:schemeClr val="hlink"/>
                </a:solidFill>
                <a:latin typeface="Georgia"/>
                <a:ea typeface="Georgia"/>
                <a:cs typeface="Georgia"/>
                <a:sym typeface="Georgia"/>
                <a:hlinkClick r:id="rId5"/>
              </a:rPr>
              <a:t>http://www.java67.com/2014/08/what-is-array-data-structure-in-java.html</a:t>
            </a:r>
            <a:r>
              <a:rPr lang="en" sz="1600" b="0" i="0" u="none" strike="noStrike" cap="none">
                <a:solidFill>
                  <a:schemeClr val="dk1"/>
                </a:solidFill>
                <a:latin typeface="Georgia"/>
                <a:ea typeface="Georgia"/>
                <a:cs typeface="Georgia"/>
                <a:sym typeface="Georgia"/>
              </a:rPr>
              <a:t/>
            </a:r>
            <a:br>
              <a:rPr lang="en" sz="1600" b="0" i="0" u="none" strike="noStrike" cap="none">
                <a:solidFill>
                  <a:schemeClr val="dk1"/>
                </a:solidFill>
                <a:latin typeface="Georgia"/>
                <a:ea typeface="Georgia"/>
                <a:cs typeface="Georgia"/>
                <a:sym typeface="Georgia"/>
              </a:rPr>
            </a:br>
            <a:endParaRPr sz="1600" b="0" i="0" u="none" strike="noStrike" cap="none">
              <a:solidFill>
                <a:schemeClr val="dk1"/>
              </a:solidFill>
              <a:latin typeface="Georgia"/>
              <a:ea typeface="Georgia"/>
              <a:cs typeface="Georgia"/>
              <a:sym typeface="Georgia"/>
            </a:endParaRPr>
          </a:p>
          <a:p>
            <a:pPr marL="457200" marR="0" lvl="0" indent="-330200" algn="l" rtl="0">
              <a:lnSpc>
                <a:spcPct val="115000"/>
              </a:lnSpc>
              <a:spcBef>
                <a:spcPts val="0"/>
              </a:spcBef>
              <a:spcAft>
                <a:spcPts val="0"/>
              </a:spcAft>
              <a:buClr>
                <a:schemeClr val="dk1"/>
              </a:buClr>
              <a:buSzPts val="1600"/>
              <a:buFont typeface="Georgia"/>
              <a:buChar char="●"/>
            </a:pPr>
            <a:r>
              <a:rPr lang="en" sz="1600" b="0" i="0" u="none" strike="noStrike" cap="none">
                <a:solidFill>
                  <a:schemeClr val="dk1"/>
                </a:solidFill>
                <a:latin typeface="Georgia"/>
                <a:ea typeface="Georgia"/>
                <a:cs typeface="Georgia"/>
                <a:sym typeface="Georgia"/>
              </a:rPr>
              <a:t>Tableau Hyper: </a:t>
            </a:r>
            <a:r>
              <a:rPr lang="en" sz="1600" b="0" i="0" u="sng" strike="noStrike" cap="none">
                <a:solidFill>
                  <a:schemeClr val="hlink"/>
                </a:solidFill>
                <a:latin typeface="Georgia"/>
                <a:ea typeface="Georgia"/>
                <a:cs typeface="Georgia"/>
                <a:sym typeface="Georgia"/>
                <a:hlinkClick r:id="rId6"/>
              </a:rPr>
              <a:t>https://www.tableau.com/about/blog/2017/10/announcing-hyper-tableau-105-beta-77026</a:t>
            </a:r>
            <a:endParaRPr sz="1600" b="0" i="0" u="none" strike="noStrike" cap="none">
              <a:solidFill>
                <a:srgbClr val="000000"/>
              </a:solidFill>
              <a:latin typeface="Georgia"/>
              <a:ea typeface="Georgia"/>
              <a:cs typeface="Georgia"/>
              <a:sym typeface="Georgi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259"/>
          <p:cNvSpPr/>
          <p:nvPr/>
        </p:nvSpPr>
        <p:spPr>
          <a:xfrm>
            <a:off x="7752" y="1553"/>
            <a:ext cx="9128400" cy="5143500"/>
          </a:xfrm>
          <a:prstGeom prst="rect">
            <a:avLst/>
          </a:prstGeom>
          <a:solidFill>
            <a:srgbClr val="E51B24"/>
          </a:solidFill>
          <a:ln w="9525" cap="flat" cmpd="sng">
            <a:solidFill>
              <a:schemeClr val="dk2"/>
            </a:solidFill>
            <a:prstDash val="solid"/>
            <a:round/>
            <a:headEnd type="none" w="sm" len="sm"/>
            <a:tailEnd type="none" w="sm" len="sm"/>
          </a:ln>
        </p:spPr>
        <p:txBody>
          <a:bodyPr spcFirstLastPara="1" wrap="square" lIns="91325" tIns="91325" rIns="91325" bIns="91325" anchor="ctr" anchorCtr="0">
            <a:noAutofit/>
          </a:bodyPr>
          <a:lstStyle/>
          <a:p>
            <a:pPr marL="38100" marR="0" lvl="0" indent="-38100" algn="l" rtl="0">
              <a:spcBef>
                <a:spcPts val="0"/>
              </a:spcBef>
              <a:spcAft>
                <a:spcPts val="0"/>
              </a:spcAft>
              <a:buNone/>
            </a:pPr>
            <a:endParaRPr sz="4100">
              <a:solidFill>
                <a:srgbClr val="000000"/>
              </a:solidFill>
              <a:latin typeface="Gill Sans"/>
              <a:ea typeface="Gill Sans"/>
              <a:cs typeface="Gill Sans"/>
              <a:sym typeface="Gill Sans"/>
            </a:endParaRPr>
          </a:p>
        </p:txBody>
      </p:sp>
      <p:sp>
        <p:nvSpPr>
          <p:cNvPr id="1832" name="Google Shape;1832;p259"/>
          <p:cNvSpPr txBox="1">
            <a:spLocks noGrp="1"/>
          </p:cNvSpPr>
          <p:nvPr>
            <p:ph type="title" idx="4294967295"/>
          </p:nvPr>
        </p:nvSpPr>
        <p:spPr>
          <a:xfrm>
            <a:off x="617042" y="1144553"/>
            <a:ext cx="7441800" cy="829500"/>
          </a:xfrm>
          <a:prstGeom prst="rect">
            <a:avLst/>
          </a:prstGeom>
          <a:noFill/>
          <a:ln>
            <a:noFill/>
          </a:ln>
        </p:spPr>
        <p:txBody>
          <a:bodyPr spcFirstLastPara="1" wrap="square" lIns="91325" tIns="91325" rIns="91325" bIns="91325" anchor="t" anchorCtr="0">
            <a:noAutofit/>
          </a:bodyPr>
          <a:lstStyle/>
          <a:p>
            <a:pPr marL="0" marR="0" lvl="0" indent="0" algn="l" rtl="0">
              <a:spcBef>
                <a:spcPts val="0"/>
              </a:spcBef>
              <a:spcAft>
                <a:spcPts val="0"/>
              </a:spcAft>
              <a:buNone/>
            </a:pPr>
            <a:r>
              <a:rPr lang="en" sz="4200" b="1" i="0" u="none" strike="noStrike" cap="none" dirty="0">
                <a:solidFill>
                  <a:srgbClr val="FFFFFF"/>
                </a:solidFill>
                <a:latin typeface="Source Sans Pro"/>
                <a:ea typeface="Source Sans Pro"/>
                <a:cs typeface="Source Sans Pro"/>
                <a:sym typeface="Source Sans Pro"/>
              </a:rPr>
              <a:t>Thank You</a:t>
            </a:r>
            <a:r>
              <a:rPr lang="en" sz="4200" b="1" i="0" u="none" strike="noStrike" cap="none" dirty="0" smtClean="0">
                <a:solidFill>
                  <a:srgbClr val="FFFFFF"/>
                </a:solidFill>
                <a:latin typeface="Source Sans Pro"/>
                <a:ea typeface="Source Sans Pro"/>
                <a:cs typeface="Source Sans Pro"/>
                <a:sym typeface="Source Sans Pro"/>
              </a:rPr>
              <a:t>!</a:t>
            </a:r>
            <a:r>
              <a:rPr lang="en" sz="4200" b="1" dirty="0">
                <a:solidFill>
                  <a:srgbClr val="FFFFFF"/>
                </a:solidFill>
                <a:latin typeface="Source Sans Pro"/>
                <a:ea typeface="Source Sans Pro"/>
                <a:cs typeface="Source Sans Pro"/>
                <a:sym typeface="Source Sans Pro"/>
              </a:rPr>
              <a:t/>
            </a:r>
            <a:br>
              <a:rPr lang="en" sz="4200" b="1" dirty="0">
                <a:solidFill>
                  <a:srgbClr val="FFFFFF"/>
                </a:solidFill>
                <a:latin typeface="Source Sans Pro"/>
                <a:ea typeface="Source Sans Pro"/>
                <a:cs typeface="Source Sans Pro"/>
                <a:sym typeface="Source Sans Pro"/>
              </a:rPr>
            </a:br>
            <a:r>
              <a:rPr lang="en" sz="2900" b="1" i="0" u="none" strike="noStrike" cap="none" dirty="0">
                <a:solidFill>
                  <a:srgbClr val="FFFFFF"/>
                </a:solidFill>
                <a:latin typeface="Source Sans Pro"/>
                <a:ea typeface="Source Sans Pro"/>
                <a:cs typeface="Source Sans Pro"/>
                <a:sym typeface="Source Sans Pro"/>
              </a:rPr>
              <a:t/>
            </a:r>
            <a:br>
              <a:rPr lang="en" sz="2900" b="1" i="0" u="none" strike="noStrike" cap="none" dirty="0">
                <a:solidFill>
                  <a:srgbClr val="FFFFFF"/>
                </a:solidFill>
                <a:latin typeface="Source Sans Pro"/>
                <a:ea typeface="Source Sans Pro"/>
                <a:cs typeface="Source Sans Pro"/>
                <a:sym typeface="Source Sans Pro"/>
              </a:rPr>
            </a:br>
            <a:r>
              <a:rPr lang="en" sz="1500" b="1" i="0" u="none" strike="noStrike" cap="none" dirty="0">
                <a:solidFill>
                  <a:srgbClr val="000000"/>
                </a:solidFill>
                <a:latin typeface="Source Sans Pro"/>
                <a:ea typeface="Source Sans Pro"/>
                <a:cs typeface="Source Sans Pro"/>
                <a:sym typeface="Source Sans Pro"/>
              </a:rPr>
              <a:t/>
            </a:r>
            <a:br>
              <a:rPr lang="en" sz="1500" b="1" i="0" u="none" strike="noStrike" cap="none" dirty="0">
                <a:solidFill>
                  <a:srgbClr val="000000"/>
                </a:solidFill>
                <a:latin typeface="Source Sans Pro"/>
                <a:ea typeface="Source Sans Pro"/>
                <a:cs typeface="Source Sans Pro"/>
                <a:sym typeface="Source Sans Pro"/>
              </a:rPr>
            </a:br>
            <a:r>
              <a:rPr lang="en" sz="2900" b="0" i="0" u="none" strike="noStrike" cap="none" dirty="0">
                <a:solidFill>
                  <a:srgbClr val="000000"/>
                </a:solidFill>
                <a:latin typeface="Source Sans Pro"/>
                <a:ea typeface="Source Sans Pro"/>
                <a:cs typeface="Source Sans Pro"/>
                <a:sym typeface="Source Sans Pro"/>
              </a:rPr>
              <a:t>Interested in upcoming classes and events? </a:t>
            </a:r>
            <a:br>
              <a:rPr lang="en" sz="2900" b="0" i="0" u="none" strike="noStrike" cap="none" dirty="0">
                <a:solidFill>
                  <a:srgbClr val="000000"/>
                </a:solidFill>
                <a:latin typeface="Source Sans Pro"/>
                <a:ea typeface="Source Sans Pro"/>
                <a:cs typeface="Source Sans Pro"/>
                <a:sym typeface="Source Sans Pro"/>
              </a:rPr>
            </a:br>
            <a:r>
              <a:rPr lang="en" sz="2900" b="1" i="0" u="none" strike="noStrike" cap="none" dirty="0">
                <a:solidFill>
                  <a:srgbClr val="000000"/>
                </a:solidFill>
                <a:latin typeface="Source Sans Pro"/>
                <a:ea typeface="Source Sans Pro"/>
                <a:cs typeface="Source Sans Pro"/>
                <a:sym typeface="Source Sans Pro"/>
              </a:rPr>
              <a:t>Visit: </a:t>
            </a:r>
            <a:r>
              <a:rPr lang="en" sz="2900" b="1" i="0" u="none" strike="noStrike" cap="none" dirty="0" smtClean="0">
                <a:solidFill>
                  <a:srgbClr val="000000"/>
                </a:solidFill>
                <a:latin typeface="Source Sans Pro"/>
                <a:ea typeface="Source Sans Pro"/>
                <a:cs typeface="Source Sans Pro"/>
                <a:sym typeface="Source Sans Pro"/>
              </a:rPr>
              <a:t>ga.co/denver </a:t>
            </a:r>
            <a:r>
              <a:rPr lang="en" sz="2900" b="1" i="0" u="none" strike="noStrike" cap="none" dirty="0">
                <a:solidFill>
                  <a:srgbClr val="000000"/>
                </a:solidFill>
                <a:latin typeface="Source Sans Pro"/>
                <a:ea typeface="Source Sans Pro"/>
                <a:cs typeface="Source Sans Pro"/>
                <a:sym typeface="Source Sans Pro"/>
              </a:rPr>
              <a:t/>
            </a:r>
            <a:br>
              <a:rPr lang="en" sz="2900" b="1" i="0" u="none" strike="noStrike" cap="none" dirty="0">
                <a:solidFill>
                  <a:srgbClr val="000000"/>
                </a:solidFill>
                <a:latin typeface="Source Sans Pro"/>
                <a:ea typeface="Source Sans Pro"/>
                <a:cs typeface="Source Sans Pro"/>
                <a:sym typeface="Source Sans Pro"/>
              </a:rPr>
            </a:br>
            <a:r>
              <a:rPr lang="en" sz="4200" b="1" i="0" u="none" strike="noStrike" cap="none" dirty="0">
                <a:solidFill>
                  <a:srgbClr val="FFFFFF"/>
                </a:solidFill>
                <a:latin typeface="Source Sans Pro"/>
                <a:ea typeface="Source Sans Pro"/>
                <a:cs typeface="Source Sans Pro"/>
                <a:sym typeface="Source Sans Pro"/>
              </a:rPr>
              <a:t/>
            </a:r>
            <a:br>
              <a:rPr lang="en" sz="4200" b="1" i="0" u="none" strike="noStrike" cap="none" dirty="0">
                <a:solidFill>
                  <a:srgbClr val="FFFFFF"/>
                </a:solidFill>
                <a:latin typeface="Source Sans Pro"/>
                <a:ea typeface="Source Sans Pro"/>
                <a:cs typeface="Source Sans Pro"/>
                <a:sym typeface="Source Sans Pro"/>
              </a:rPr>
            </a:br>
            <a:endParaRPr sz="1200" b="1" dirty="0">
              <a:solidFill>
                <a:srgbClr val="FFFFFF"/>
              </a:solidFill>
              <a:latin typeface="Source Sans Pro"/>
              <a:ea typeface="Source Sans Pro"/>
              <a:cs typeface="Source Sans Pro"/>
              <a:sym typeface="Source Sans Pro"/>
            </a:endParaRPr>
          </a:p>
        </p:txBody>
      </p:sp>
      <p:pic>
        <p:nvPicPr>
          <p:cNvPr id="1833" name="Google Shape;1833;p259"/>
          <p:cNvPicPr preferRelativeResize="0"/>
          <p:nvPr/>
        </p:nvPicPr>
        <p:blipFill rotWithShape="1">
          <a:blip r:embed="rId3">
            <a:alphaModFix/>
          </a:blip>
          <a:srcRect/>
          <a:stretch/>
        </p:blipFill>
        <p:spPr>
          <a:xfrm>
            <a:off x="643398" y="445708"/>
            <a:ext cx="528671" cy="5286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204"/>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a:latin typeface="Oswald"/>
                <a:ea typeface="Oswald"/>
                <a:cs typeface="Oswald"/>
                <a:sym typeface="Oswald"/>
              </a:rPr>
              <a:t>WHO USES PYTHON</a:t>
            </a:r>
            <a:endParaRPr sz="1000" b="0" i="0" u="none" strike="noStrike" cap="none">
              <a:solidFill>
                <a:srgbClr val="000000"/>
              </a:solidFill>
              <a:latin typeface="Arial"/>
              <a:ea typeface="Arial"/>
              <a:cs typeface="Arial"/>
              <a:sym typeface="Arial"/>
            </a:endParaRPr>
          </a:p>
        </p:txBody>
      </p:sp>
      <p:sp>
        <p:nvSpPr>
          <p:cNvPr id="1459" name="Google Shape;1459;p204"/>
          <p:cNvSpPr/>
          <p:nvPr/>
        </p:nvSpPr>
        <p:spPr>
          <a:xfrm>
            <a:off x="446477" y="1113006"/>
            <a:ext cx="3274200" cy="1077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60" name="Google Shape;1460;p204"/>
          <p:cNvSpPr/>
          <p:nvPr/>
        </p:nvSpPr>
        <p:spPr>
          <a:xfrm>
            <a:off x="6288945" y="945326"/>
            <a:ext cx="1707000" cy="1400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61" name="Google Shape;1461;p204"/>
          <p:cNvSpPr/>
          <p:nvPr/>
        </p:nvSpPr>
        <p:spPr>
          <a:xfrm>
            <a:off x="793396" y="2190608"/>
            <a:ext cx="1482900" cy="14829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62" name="Google Shape;1462;p204"/>
          <p:cNvSpPr/>
          <p:nvPr/>
        </p:nvSpPr>
        <p:spPr>
          <a:xfrm>
            <a:off x="4152365" y="3279610"/>
            <a:ext cx="1835100" cy="767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63" name="Google Shape;1463;p204"/>
          <p:cNvSpPr/>
          <p:nvPr/>
        </p:nvSpPr>
        <p:spPr>
          <a:xfrm>
            <a:off x="6569763" y="3701846"/>
            <a:ext cx="1204500" cy="12045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64" name="Google Shape;1464;p204"/>
          <p:cNvSpPr/>
          <p:nvPr/>
        </p:nvSpPr>
        <p:spPr>
          <a:xfrm>
            <a:off x="3943410" y="2358885"/>
            <a:ext cx="2173800" cy="7791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65" name="Google Shape;1465;p204"/>
          <p:cNvSpPr/>
          <p:nvPr/>
        </p:nvSpPr>
        <p:spPr>
          <a:xfrm>
            <a:off x="3978379" y="957008"/>
            <a:ext cx="1973400" cy="12969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66" name="Google Shape;1466;p204"/>
          <p:cNvSpPr/>
          <p:nvPr/>
        </p:nvSpPr>
        <p:spPr>
          <a:xfrm>
            <a:off x="2593090" y="2474235"/>
            <a:ext cx="1033500" cy="1316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67" name="Google Shape;1467;p204"/>
          <p:cNvSpPr/>
          <p:nvPr/>
        </p:nvSpPr>
        <p:spPr>
          <a:xfrm>
            <a:off x="6513251" y="2463289"/>
            <a:ext cx="1560600" cy="11157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68" name="Google Shape;1468;p204"/>
          <p:cNvSpPr/>
          <p:nvPr/>
        </p:nvSpPr>
        <p:spPr>
          <a:xfrm>
            <a:off x="674250" y="3790925"/>
            <a:ext cx="1115700" cy="11157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69" name="Google Shape;1469;p204"/>
          <p:cNvSpPr/>
          <p:nvPr/>
        </p:nvSpPr>
        <p:spPr>
          <a:xfrm>
            <a:off x="2411899" y="4188925"/>
            <a:ext cx="3626700" cy="6873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205"/>
          <p:cNvSpPr txBox="1">
            <a:spLocks noGrp="1"/>
          </p:cNvSpPr>
          <p:nvPr>
            <p:ph type="body" idx="1"/>
          </p:nvPr>
        </p:nvSpPr>
        <p:spPr>
          <a:xfrm>
            <a:off x="446500" y="1023902"/>
            <a:ext cx="8250900" cy="3586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800" b="0" i="0" u="none" strike="noStrike" cap="none">
              <a:solidFill>
                <a:srgbClr val="000000"/>
              </a:solidFill>
              <a:latin typeface="Georgia"/>
              <a:ea typeface="Georgia"/>
              <a:cs typeface="Georgia"/>
              <a:sym typeface="Georgia"/>
            </a:endParaRPr>
          </a:p>
          <a:p>
            <a:pPr marL="0" marR="0" lvl="0" indent="0" algn="l" rtl="0">
              <a:lnSpc>
                <a:spcPct val="115000"/>
              </a:lnSpc>
              <a:spcBef>
                <a:spcPts val="400"/>
              </a:spcBef>
              <a:spcAft>
                <a:spcPts val="0"/>
              </a:spcAft>
              <a:buClr>
                <a:srgbClr val="000000"/>
              </a:buClr>
              <a:buSzPts val="1000"/>
              <a:buFont typeface="Arial"/>
              <a:buNone/>
            </a:pPr>
            <a:r>
              <a:rPr lang="en" sz="1800" b="0" i="0" u="none" strike="noStrike" cap="none">
                <a:solidFill>
                  <a:schemeClr val="dk1"/>
                </a:solidFill>
                <a:latin typeface="Georgia"/>
                <a:ea typeface="Georgia"/>
                <a:cs typeface="Georgia"/>
                <a:sym typeface="Georgia"/>
              </a:rPr>
              <a:t>Python is an </a:t>
            </a:r>
            <a:r>
              <a:rPr lang="en" sz="1800" b="1" i="0" u="none" strike="noStrike" cap="none">
                <a:solidFill>
                  <a:schemeClr val="dk1"/>
                </a:solidFill>
                <a:latin typeface="Georgia"/>
                <a:ea typeface="Georgia"/>
                <a:cs typeface="Georgia"/>
                <a:sym typeface="Georgia"/>
              </a:rPr>
              <a:t>open-source </a:t>
            </a:r>
            <a:r>
              <a:rPr lang="en" sz="1800" b="0" i="0" u="none" strike="noStrike" cap="none">
                <a:solidFill>
                  <a:schemeClr val="dk1"/>
                </a:solidFill>
                <a:latin typeface="Georgia"/>
                <a:ea typeface="Georgia"/>
                <a:cs typeface="Georgia"/>
                <a:sym typeface="Georgia"/>
              </a:rPr>
              <a:t>programming language, created in 1991 specifically to be readable and efficient. </a:t>
            </a:r>
            <a:endParaRPr sz="1800" b="0" i="0" u="none" strike="noStrike" cap="none">
              <a:solidFill>
                <a:schemeClr val="dk1"/>
              </a:solidFill>
              <a:latin typeface="Georgia"/>
              <a:ea typeface="Georgia"/>
              <a:cs typeface="Georgia"/>
              <a:sym typeface="Georgia"/>
            </a:endParaRPr>
          </a:p>
          <a:p>
            <a:pPr marL="0" marR="0" lvl="0" indent="0" algn="l" rtl="0">
              <a:lnSpc>
                <a:spcPct val="115000"/>
              </a:lnSpc>
              <a:spcBef>
                <a:spcPts val="400"/>
              </a:spcBef>
              <a:spcAft>
                <a:spcPts val="0"/>
              </a:spcAft>
              <a:buClr>
                <a:srgbClr val="000000"/>
              </a:buClr>
              <a:buSzPts val="1000"/>
              <a:buFont typeface="Arial"/>
              <a:buNone/>
            </a:pPr>
            <a:endParaRPr sz="1800" b="0" i="0" u="none" strike="noStrike" cap="none">
              <a:solidFill>
                <a:schemeClr val="dk1"/>
              </a:solidFill>
              <a:latin typeface="Georgia"/>
              <a:ea typeface="Georgia"/>
              <a:cs typeface="Georgia"/>
              <a:sym typeface="Georgia"/>
            </a:endParaRPr>
          </a:p>
          <a:p>
            <a:pPr marL="0" marR="0" lvl="0" indent="0" algn="l" rtl="0">
              <a:lnSpc>
                <a:spcPct val="115000"/>
              </a:lnSpc>
              <a:spcBef>
                <a:spcPts val="400"/>
              </a:spcBef>
              <a:spcAft>
                <a:spcPts val="0"/>
              </a:spcAft>
              <a:buClr>
                <a:srgbClr val="000000"/>
              </a:buClr>
              <a:buSzPts val="1000"/>
              <a:buFont typeface="Arial"/>
              <a:buNone/>
            </a:pPr>
            <a:r>
              <a:rPr lang="en" sz="1800" b="0" i="0" u="none" strike="noStrike" cap="none">
                <a:solidFill>
                  <a:schemeClr val="dk1"/>
                </a:solidFill>
                <a:latin typeface="Georgia"/>
                <a:ea typeface="Georgia"/>
                <a:cs typeface="Georgia"/>
                <a:sym typeface="Georgia"/>
              </a:rPr>
              <a:t>Because the code that powers python is free and accessible, an active community of users has grown up to modify and extend it, adding features that expand its functionality and ease of use.</a:t>
            </a:r>
            <a:r>
              <a:rPr lang="en" sz="1800" b="0" i="0" u="none" strike="noStrike" cap="none">
                <a:solidFill>
                  <a:srgbClr val="000000"/>
                </a:solidFill>
                <a:latin typeface="Georgia"/>
                <a:ea typeface="Georgia"/>
                <a:cs typeface="Georgia"/>
                <a:sym typeface="Georgia"/>
              </a:rPr>
              <a:t> </a:t>
            </a:r>
            <a:endParaRPr sz="1800" b="0" i="0" u="none" strike="noStrike" cap="none">
              <a:solidFill>
                <a:srgbClr val="000000"/>
              </a:solidFill>
              <a:latin typeface="Georgia"/>
              <a:ea typeface="Georgia"/>
              <a:cs typeface="Georgia"/>
              <a:sym typeface="Georgia"/>
            </a:endParaRPr>
          </a:p>
          <a:p>
            <a:pPr marL="0" marR="0" lvl="0" indent="0" algn="l" rtl="0">
              <a:lnSpc>
                <a:spcPct val="115000"/>
              </a:lnSpc>
              <a:spcBef>
                <a:spcPts val="400"/>
              </a:spcBef>
              <a:spcAft>
                <a:spcPts val="0"/>
              </a:spcAft>
              <a:buClr>
                <a:srgbClr val="000000"/>
              </a:buClr>
              <a:buSzPts val="1000"/>
              <a:buFont typeface="Arial"/>
              <a:buNone/>
            </a:pPr>
            <a:endParaRPr sz="1800" b="0" i="0" u="none" strike="noStrike" cap="none">
              <a:solidFill>
                <a:srgbClr val="000000"/>
              </a:solidFill>
              <a:latin typeface="Georgia"/>
              <a:ea typeface="Georgia"/>
              <a:cs typeface="Georgia"/>
              <a:sym typeface="Georgia"/>
            </a:endParaRPr>
          </a:p>
          <a:p>
            <a:pPr marL="0" marR="0" lvl="0" indent="0" algn="l" rtl="0">
              <a:lnSpc>
                <a:spcPct val="115000"/>
              </a:lnSpc>
              <a:spcBef>
                <a:spcPts val="400"/>
              </a:spcBef>
              <a:spcAft>
                <a:spcPts val="0"/>
              </a:spcAft>
              <a:buClr>
                <a:srgbClr val="000000"/>
              </a:buClr>
              <a:buSzPts val="1000"/>
              <a:buFont typeface="Arial"/>
              <a:buNone/>
            </a:pPr>
            <a:r>
              <a:rPr lang="en" sz="1800" b="0" i="0" u="none" strike="noStrike" cap="none">
                <a:solidFill>
                  <a:srgbClr val="000000"/>
                </a:solidFill>
                <a:latin typeface="Georgia"/>
                <a:ea typeface="Georgia"/>
                <a:cs typeface="Georgia"/>
                <a:sym typeface="Georgia"/>
              </a:rPr>
              <a:t>Some of these features are called “libraries” - </a:t>
            </a:r>
            <a:r>
              <a:rPr lang="en" sz="1800" b="0" i="1" u="none" strike="noStrike" cap="none">
                <a:solidFill>
                  <a:srgbClr val="000000"/>
                </a:solidFill>
                <a:latin typeface="Georgia"/>
                <a:ea typeface="Georgia"/>
                <a:cs typeface="Georgia"/>
                <a:sym typeface="Georgia"/>
              </a:rPr>
              <a:t>we’ll return to these in a bit!</a:t>
            </a:r>
            <a:endParaRPr sz="1800" b="0" i="1" u="none" strike="noStrike" cap="none">
              <a:solidFill>
                <a:srgbClr val="000000"/>
              </a:solidFill>
              <a:latin typeface="Georgia"/>
              <a:ea typeface="Georgia"/>
              <a:cs typeface="Georgia"/>
              <a:sym typeface="Georgia"/>
            </a:endParaRPr>
          </a:p>
        </p:txBody>
      </p:sp>
      <p:sp>
        <p:nvSpPr>
          <p:cNvPr id="1475" name="Google Shape;1475;p205"/>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i="0" u="none" strike="noStrike" cap="none">
                <a:solidFill>
                  <a:srgbClr val="000000"/>
                </a:solidFill>
                <a:latin typeface="Oswald"/>
                <a:ea typeface="Oswald"/>
                <a:cs typeface="Oswald"/>
                <a:sym typeface="Oswald"/>
              </a:rPr>
              <a:t>WHAT IS PYTHON</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p206"/>
          <p:cNvSpPr txBox="1">
            <a:spLocks noGrp="1"/>
          </p:cNvSpPr>
          <p:nvPr>
            <p:ph type="body" idx="1"/>
          </p:nvPr>
        </p:nvSpPr>
        <p:spPr>
          <a:xfrm>
            <a:off x="446500" y="1023902"/>
            <a:ext cx="8250900" cy="3586800"/>
          </a:xfrm>
          <a:prstGeom prst="rect">
            <a:avLst/>
          </a:prstGeom>
          <a:noFill/>
          <a:ln>
            <a:noFill/>
          </a:ln>
        </p:spPr>
        <p:txBody>
          <a:bodyPr spcFirstLastPara="1" wrap="square" lIns="0" tIns="0" rIns="0" bIns="0" anchor="t" anchorCtr="0">
            <a:noAutofit/>
          </a:bodyPr>
          <a:lstStyle/>
          <a:p>
            <a:pPr marL="457200" lvl="0" indent="-317500" algn="l" rtl="0">
              <a:spcBef>
                <a:spcPts val="0"/>
              </a:spcBef>
              <a:spcAft>
                <a:spcPts val="0"/>
              </a:spcAft>
              <a:buClr>
                <a:schemeClr val="dk1"/>
              </a:buClr>
              <a:buSzPts val="1400"/>
              <a:buFont typeface="Helvetica Neue"/>
              <a:buChar char="-"/>
            </a:pPr>
            <a:r>
              <a:rPr lang="en" sz="1400" b="1">
                <a:solidFill>
                  <a:schemeClr val="dk1"/>
                </a:solidFill>
                <a:latin typeface="Georgia"/>
                <a:ea typeface="Georgia"/>
                <a:cs typeface="Georgia"/>
                <a:sym typeface="Georgia"/>
              </a:rPr>
              <a:t>Scripting Language</a:t>
            </a:r>
            <a:endParaRPr sz="1400">
              <a:solidFill>
                <a:schemeClr val="dk1"/>
              </a:solidFill>
              <a:latin typeface="Georgia"/>
              <a:ea typeface="Georgia"/>
              <a:cs typeface="Georgia"/>
              <a:sym typeface="Georgia"/>
            </a:endParaRPr>
          </a:p>
          <a:p>
            <a:pPr marL="914400" lvl="1" indent="-317500" algn="l" rtl="0">
              <a:spcBef>
                <a:spcPts val="0"/>
              </a:spcBef>
              <a:spcAft>
                <a:spcPts val="0"/>
              </a:spcAft>
              <a:buClr>
                <a:schemeClr val="dk1"/>
              </a:buClr>
              <a:buSzPts val="1400"/>
              <a:buFont typeface="Arimo"/>
              <a:buChar char="-"/>
            </a:pPr>
            <a:r>
              <a:rPr lang="en" sz="1400">
                <a:solidFill>
                  <a:schemeClr val="dk1"/>
                </a:solidFill>
                <a:latin typeface="Georgia"/>
                <a:ea typeface="Georgia"/>
                <a:cs typeface="Georgia"/>
                <a:sym typeface="Georgia"/>
              </a:rPr>
              <a:t>Automating simple tasks (testing, building, deployment, monitoring)</a:t>
            </a:r>
            <a:endParaRPr sz="1400">
              <a:solidFill>
                <a:schemeClr val="dk1"/>
              </a:solidFill>
              <a:latin typeface="Georgia"/>
              <a:ea typeface="Georgia"/>
              <a:cs typeface="Georgia"/>
              <a:sym typeface="Georgia"/>
            </a:endParaRPr>
          </a:p>
          <a:p>
            <a:pPr marL="914400" lvl="1" indent="-317500" algn="l" rtl="0">
              <a:spcBef>
                <a:spcPts val="0"/>
              </a:spcBef>
              <a:spcAft>
                <a:spcPts val="0"/>
              </a:spcAft>
              <a:buClr>
                <a:schemeClr val="dk1"/>
              </a:buClr>
              <a:buSzPts val="1400"/>
              <a:buFont typeface="Arimo"/>
              <a:buChar char="-"/>
            </a:pPr>
            <a:r>
              <a:rPr lang="en" sz="1400">
                <a:solidFill>
                  <a:schemeClr val="dk1"/>
                </a:solidFill>
                <a:latin typeface="Georgia"/>
                <a:ea typeface="Georgia"/>
                <a:cs typeface="Georgia"/>
                <a:sym typeface="Georgia"/>
              </a:rPr>
              <a:t>Acts as “glue” that holds other code together (can interact with C and Java code)</a:t>
            </a:r>
            <a:endParaRPr sz="1400">
              <a:solidFill>
                <a:schemeClr val="dk1"/>
              </a:solidFill>
              <a:latin typeface="Georgia"/>
              <a:ea typeface="Georgia"/>
              <a:cs typeface="Georgia"/>
              <a:sym typeface="Georgia"/>
            </a:endParaRPr>
          </a:p>
          <a:p>
            <a:pPr marL="0" lvl="0" indent="130175" algn="l" rtl="0">
              <a:spcBef>
                <a:spcPts val="40"/>
              </a:spcBef>
              <a:spcAft>
                <a:spcPts val="0"/>
              </a:spcAft>
              <a:buClr>
                <a:srgbClr val="000000"/>
              </a:buClr>
              <a:buSzPts val="1100"/>
              <a:buFont typeface="Arial"/>
              <a:buNone/>
            </a:pP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Helvetica Neue"/>
              <a:buChar char="-"/>
            </a:pPr>
            <a:r>
              <a:rPr lang="en" sz="1400" b="1">
                <a:solidFill>
                  <a:schemeClr val="dk1"/>
                </a:solidFill>
                <a:latin typeface="Georgia"/>
                <a:ea typeface="Georgia"/>
                <a:cs typeface="Georgia"/>
                <a:sym typeface="Georgia"/>
              </a:rPr>
              <a:t>Website Design</a:t>
            </a:r>
            <a:endParaRPr sz="1400">
              <a:solidFill>
                <a:schemeClr val="dk1"/>
              </a:solidFill>
              <a:latin typeface="Georgia"/>
              <a:ea typeface="Georgia"/>
              <a:cs typeface="Georgia"/>
              <a:sym typeface="Georgia"/>
            </a:endParaRPr>
          </a:p>
          <a:p>
            <a:pPr marL="914400" lvl="1" indent="-317500" algn="l" rtl="0">
              <a:spcBef>
                <a:spcPts val="0"/>
              </a:spcBef>
              <a:spcAft>
                <a:spcPts val="0"/>
              </a:spcAft>
              <a:buClr>
                <a:schemeClr val="dk1"/>
              </a:buClr>
              <a:buSzPts val="1400"/>
              <a:buFont typeface="Arimo"/>
              <a:buChar char="-"/>
            </a:pPr>
            <a:r>
              <a:rPr lang="en" sz="1400">
                <a:solidFill>
                  <a:schemeClr val="dk1"/>
                </a:solidFill>
                <a:latin typeface="Georgia"/>
                <a:ea typeface="Georgia"/>
                <a:cs typeface="Georgia"/>
                <a:sym typeface="Georgia"/>
              </a:rPr>
              <a:t>Django</a:t>
            </a:r>
            <a:endParaRPr sz="1400">
              <a:solidFill>
                <a:schemeClr val="dk1"/>
              </a:solidFill>
              <a:latin typeface="Georgia"/>
              <a:ea typeface="Georgia"/>
              <a:cs typeface="Georgia"/>
              <a:sym typeface="Georgia"/>
            </a:endParaRPr>
          </a:p>
          <a:p>
            <a:pPr marL="914400" lvl="1" indent="-317500" algn="l" rtl="0">
              <a:spcBef>
                <a:spcPts val="0"/>
              </a:spcBef>
              <a:spcAft>
                <a:spcPts val="0"/>
              </a:spcAft>
              <a:buClr>
                <a:schemeClr val="dk1"/>
              </a:buClr>
              <a:buSzPts val="1400"/>
              <a:buFont typeface="Arimo"/>
              <a:buChar char="-"/>
            </a:pPr>
            <a:r>
              <a:rPr lang="en" sz="1400">
                <a:solidFill>
                  <a:schemeClr val="dk1"/>
                </a:solidFill>
                <a:latin typeface="Georgia"/>
                <a:ea typeface="Georgia"/>
                <a:cs typeface="Georgia"/>
                <a:sym typeface="Georgia"/>
              </a:rPr>
              <a:t>Flask</a:t>
            </a:r>
            <a:endParaRPr sz="1400">
              <a:solidFill>
                <a:schemeClr val="dk1"/>
              </a:solidFill>
              <a:latin typeface="Georgia"/>
              <a:ea typeface="Georgia"/>
              <a:cs typeface="Georgia"/>
              <a:sym typeface="Georgia"/>
            </a:endParaRPr>
          </a:p>
          <a:p>
            <a:pPr marL="0" lvl="0" indent="130175" algn="l" rtl="0">
              <a:spcBef>
                <a:spcPts val="45"/>
              </a:spcBef>
              <a:spcAft>
                <a:spcPts val="0"/>
              </a:spcAft>
              <a:buClr>
                <a:srgbClr val="000000"/>
              </a:buClr>
              <a:buSzPts val="1100"/>
              <a:buFont typeface="Arial"/>
              <a:buNone/>
            </a:pP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Helvetica Neue"/>
              <a:buChar char="-"/>
            </a:pPr>
            <a:r>
              <a:rPr lang="en" sz="1400" b="1">
                <a:solidFill>
                  <a:schemeClr val="dk1"/>
                </a:solidFill>
                <a:latin typeface="Georgia"/>
                <a:ea typeface="Georgia"/>
                <a:cs typeface="Georgia"/>
                <a:sym typeface="Georgia"/>
              </a:rPr>
              <a:t>Analysis</a:t>
            </a:r>
            <a:endParaRPr sz="1400">
              <a:solidFill>
                <a:schemeClr val="dk1"/>
              </a:solidFill>
              <a:latin typeface="Georgia"/>
              <a:ea typeface="Georgia"/>
              <a:cs typeface="Georgia"/>
              <a:sym typeface="Georgia"/>
            </a:endParaRPr>
          </a:p>
          <a:p>
            <a:pPr marL="914400" lvl="1" indent="-317500" algn="l" rtl="0">
              <a:spcBef>
                <a:spcPts val="0"/>
              </a:spcBef>
              <a:spcAft>
                <a:spcPts val="0"/>
              </a:spcAft>
              <a:buClr>
                <a:schemeClr val="dk1"/>
              </a:buClr>
              <a:buSzPts val="1400"/>
              <a:buFont typeface="Arimo"/>
              <a:buChar char="-"/>
            </a:pPr>
            <a:r>
              <a:rPr lang="en" sz="1400">
                <a:solidFill>
                  <a:schemeClr val="dk1"/>
                </a:solidFill>
                <a:latin typeface="Georgia"/>
                <a:ea typeface="Georgia"/>
                <a:cs typeface="Georgia"/>
                <a:sym typeface="Georgia"/>
              </a:rPr>
              <a:t>Machine Learning</a:t>
            </a:r>
            <a:endParaRPr sz="1400">
              <a:solidFill>
                <a:schemeClr val="dk1"/>
              </a:solidFill>
              <a:latin typeface="Georgia"/>
              <a:ea typeface="Georgia"/>
              <a:cs typeface="Georgia"/>
              <a:sym typeface="Georgia"/>
            </a:endParaRPr>
          </a:p>
          <a:p>
            <a:pPr marL="914400" lvl="1" indent="-317500" algn="l" rtl="0">
              <a:spcBef>
                <a:spcPts val="0"/>
              </a:spcBef>
              <a:spcAft>
                <a:spcPts val="0"/>
              </a:spcAft>
              <a:buClr>
                <a:schemeClr val="dk1"/>
              </a:buClr>
              <a:buSzPts val="1400"/>
              <a:buFont typeface="Arimo"/>
              <a:buChar char="-"/>
            </a:pPr>
            <a:r>
              <a:rPr lang="en" sz="1400">
                <a:solidFill>
                  <a:schemeClr val="dk1"/>
                </a:solidFill>
                <a:latin typeface="Georgia"/>
                <a:ea typeface="Georgia"/>
                <a:cs typeface="Georgia"/>
                <a:sym typeface="Georgia"/>
              </a:rPr>
              <a:t>GIS</a:t>
            </a:r>
            <a:endParaRPr sz="1400">
              <a:solidFill>
                <a:schemeClr val="dk1"/>
              </a:solidFill>
              <a:latin typeface="Georgia"/>
              <a:ea typeface="Georgia"/>
              <a:cs typeface="Georgia"/>
              <a:sym typeface="Georgia"/>
            </a:endParaRPr>
          </a:p>
          <a:p>
            <a:pPr marL="914400" lvl="1" indent="-317500" algn="l" rtl="0">
              <a:spcBef>
                <a:spcPts val="0"/>
              </a:spcBef>
              <a:spcAft>
                <a:spcPts val="0"/>
              </a:spcAft>
              <a:buClr>
                <a:schemeClr val="dk1"/>
              </a:buClr>
              <a:buSzPts val="1400"/>
              <a:buFont typeface="Arimo"/>
              <a:buChar char="-"/>
            </a:pPr>
            <a:r>
              <a:rPr lang="en" sz="1400">
                <a:solidFill>
                  <a:schemeClr val="dk1"/>
                </a:solidFill>
                <a:latin typeface="Georgia"/>
                <a:ea typeface="Georgia"/>
                <a:cs typeface="Georgia"/>
                <a:sym typeface="Georgia"/>
              </a:rPr>
              <a:t>Interfacing with Databases</a:t>
            </a:r>
            <a:endParaRPr sz="1400">
              <a:solidFill>
                <a:schemeClr val="dk1"/>
              </a:solidFill>
              <a:latin typeface="Georgia"/>
              <a:ea typeface="Georgia"/>
              <a:cs typeface="Georgia"/>
              <a:sym typeface="Georgia"/>
            </a:endParaRPr>
          </a:p>
          <a:p>
            <a:pPr marL="0" lvl="0" indent="130175" algn="l" rtl="0">
              <a:spcBef>
                <a:spcPts val="40"/>
              </a:spcBef>
              <a:spcAft>
                <a:spcPts val="0"/>
              </a:spcAft>
              <a:buClr>
                <a:srgbClr val="000000"/>
              </a:buClr>
              <a:buSzPts val="1100"/>
              <a:buFont typeface="Arial"/>
              <a:buNone/>
            </a:pP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Helvetica Neue"/>
              <a:buChar char="-"/>
            </a:pPr>
            <a:r>
              <a:rPr lang="en" sz="1400" b="1">
                <a:solidFill>
                  <a:schemeClr val="dk1"/>
                </a:solidFill>
                <a:latin typeface="Georgia"/>
                <a:ea typeface="Georgia"/>
                <a:cs typeface="Georgia"/>
                <a:sym typeface="Georgia"/>
              </a:rPr>
              <a:t>Graphics</a:t>
            </a:r>
            <a:endParaRPr sz="1400">
              <a:solidFill>
                <a:schemeClr val="dk1"/>
              </a:solidFill>
              <a:latin typeface="Georgia"/>
              <a:ea typeface="Georgia"/>
              <a:cs typeface="Georgia"/>
              <a:sym typeface="Georgia"/>
            </a:endParaRPr>
          </a:p>
          <a:p>
            <a:pPr marL="914400" lvl="1" indent="-317500" algn="l" rtl="0">
              <a:spcBef>
                <a:spcPts val="0"/>
              </a:spcBef>
              <a:spcAft>
                <a:spcPts val="0"/>
              </a:spcAft>
              <a:buClr>
                <a:schemeClr val="dk1"/>
              </a:buClr>
              <a:buSzPts val="1400"/>
              <a:buFont typeface="Arimo"/>
              <a:buChar char="-"/>
            </a:pPr>
            <a:r>
              <a:rPr lang="en" sz="1400">
                <a:solidFill>
                  <a:schemeClr val="dk1"/>
                </a:solidFill>
                <a:latin typeface="Georgia"/>
                <a:ea typeface="Georgia"/>
                <a:cs typeface="Georgia"/>
                <a:sym typeface="Georgia"/>
              </a:rPr>
              <a:t>Interfacing with Maya and Renderman</a:t>
            </a:r>
            <a:endParaRPr sz="1400">
              <a:solidFill>
                <a:schemeClr val="dk1"/>
              </a:solidFill>
              <a:latin typeface="Georgia"/>
              <a:ea typeface="Georgia"/>
              <a:cs typeface="Georgia"/>
              <a:sym typeface="Georgia"/>
            </a:endParaRPr>
          </a:p>
          <a:p>
            <a:pPr marL="914400" lvl="1" indent="-317500" algn="l" rtl="0">
              <a:spcBef>
                <a:spcPts val="0"/>
              </a:spcBef>
              <a:spcAft>
                <a:spcPts val="0"/>
              </a:spcAft>
              <a:buClr>
                <a:schemeClr val="dk1"/>
              </a:buClr>
              <a:buSzPts val="1400"/>
              <a:buFont typeface="Arimo"/>
              <a:buChar char="-"/>
            </a:pPr>
            <a:r>
              <a:rPr lang="en" sz="1400">
                <a:solidFill>
                  <a:schemeClr val="dk1"/>
                </a:solidFill>
                <a:latin typeface="Georgia"/>
                <a:ea typeface="Georgia"/>
                <a:cs typeface="Georgia"/>
                <a:sym typeface="Georgia"/>
              </a:rPr>
              <a:t>Visualizing data analysis</a:t>
            </a:r>
            <a:endParaRPr sz="1400">
              <a:solidFill>
                <a:schemeClr val="dk1"/>
              </a:solidFill>
              <a:latin typeface="Georgia"/>
              <a:ea typeface="Georgia"/>
              <a:cs typeface="Georgia"/>
              <a:sym typeface="Georgia"/>
            </a:endParaRPr>
          </a:p>
          <a:p>
            <a:pPr marL="0" marR="0" lvl="0" indent="0" algn="l" rtl="0">
              <a:lnSpc>
                <a:spcPct val="115000"/>
              </a:lnSpc>
              <a:spcBef>
                <a:spcPts val="400"/>
              </a:spcBef>
              <a:spcAft>
                <a:spcPts val="0"/>
              </a:spcAft>
              <a:buNone/>
            </a:pPr>
            <a:endParaRPr sz="1400">
              <a:solidFill>
                <a:schemeClr val="dk1"/>
              </a:solidFill>
              <a:latin typeface="Georgia"/>
              <a:ea typeface="Georgia"/>
              <a:cs typeface="Georgia"/>
              <a:sym typeface="Georgia"/>
            </a:endParaRPr>
          </a:p>
          <a:p>
            <a:pPr marL="0" marR="0" lvl="0" indent="0" algn="l" rtl="0">
              <a:lnSpc>
                <a:spcPct val="115000"/>
              </a:lnSpc>
              <a:spcBef>
                <a:spcPts val="1100"/>
              </a:spcBef>
              <a:spcAft>
                <a:spcPts val="0"/>
              </a:spcAft>
              <a:buClr>
                <a:srgbClr val="000000"/>
              </a:buClr>
              <a:buSzPts val="1000"/>
              <a:buFont typeface="Arial"/>
              <a:buNone/>
            </a:pPr>
            <a:endParaRPr sz="1400" b="0" i="0" u="none" strike="noStrike" cap="none">
              <a:solidFill>
                <a:schemeClr val="dk1"/>
              </a:solidFill>
              <a:latin typeface="Georgia"/>
              <a:ea typeface="Georgia"/>
              <a:cs typeface="Georgia"/>
              <a:sym typeface="Georgia"/>
            </a:endParaRPr>
          </a:p>
        </p:txBody>
      </p:sp>
      <p:sp>
        <p:nvSpPr>
          <p:cNvPr id="1481" name="Google Shape;1481;p206"/>
          <p:cNvSpPr/>
          <p:nvPr/>
        </p:nvSpPr>
        <p:spPr>
          <a:xfrm>
            <a:off x="446484" y="518823"/>
            <a:ext cx="5429400" cy="3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Oswald"/>
              <a:buNone/>
            </a:pPr>
            <a:r>
              <a:rPr lang="en" sz="2300" b="1">
                <a:latin typeface="Oswald"/>
                <a:ea typeface="Oswald"/>
                <a:cs typeface="Oswald"/>
                <a:sym typeface="Oswald"/>
              </a:rPr>
              <a:t>HOW IS PYTHON USED</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 AN v3.01">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General_Assembly">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Office Theme">
  <a:themeElements>
    <a:clrScheme name="">
      <a:dk1>
        <a:srgbClr val="000000"/>
      </a:dk1>
      <a:lt1>
        <a:srgbClr val="000000"/>
      </a:lt1>
      <a:dk2>
        <a:srgbClr val="53585F"/>
      </a:dk2>
      <a:lt2>
        <a:srgbClr val="DCDEE0"/>
      </a:lt2>
      <a:accent1>
        <a:srgbClr val="0365C0"/>
      </a:accent1>
      <a:accent2>
        <a:srgbClr val="00882B"/>
      </a:accent2>
      <a:accent3>
        <a:srgbClr val="AAAAAA"/>
      </a:accent3>
      <a:accent4>
        <a:srgbClr val="000000"/>
      </a:accent4>
      <a:accent5>
        <a:srgbClr val="AAB8DC"/>
      </a:accent5>
      <a:accent6>
        <a:srgbClr val="007B2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3_Office Theme">
  <a:themeElements>
    <a:clrScheme name="">
      <a:dk1>
        <a:srgbClr val="000000"/>
      </a:dk1>
      <a:lt1>
        <a:srgbClr val="000000"/>
      </a:lt1>
      <a:dk2>
        <a:srgbClr val="53585F"/>
      </a:dk2>
      <a:lt2>
        <a:srgbClr val="DCDEE0"/>
      </a:lt2>
      <a:accent1>
        <a:srgbClr val="0365C0"/>
      </a:accent1>
      <a:accent2>
        <a:srgbClr val="00882B"/>
      </a:accent2>
      <a:accent3>
        <a:srgbClr val="AAAAAA"/>
      </a:accent3>
      <a:accent4>
        <a:srgbClr val="000000"/>
      </a:accent4>
      <a:accent5>
        <a:srgbClr val="AAB8DC"/>
      </a:accent5>
      <a:accent6>
        <a:srgbClr val="007B2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4753</Words>
  <Application>Microsoft Office PowerPoint</Application>
  <PresentationFormat>On-screen Show (16:9)</PresentationFormat>
  <Paragraphs>503</Paragraphs>
  <Slides>61</Slides>
  <Notes>61</Notes>
  <HiddenSlides>0</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61</vt:i4>
      </vt:variant>
    </vt:vector>
  </HeadingPairs>
  <TitlesOfParts>
    <vt:vector size="82" baseType="lpstr">
      <vt:lpstr>Oswald</vt:lpstr>
      <vt:lpstr>Georgia</vt:lpstr>
      <vt:lpstr>Roboto</vt:lpstr>
      <vt:lpstr>Arimo</vt:lpstr>
      <vt:lpstr>Times New Roman</vt:lpstr>
      <vt:lpstr>Arial</vt:lpstr>
      <vt:lpstr>Source Sans Pro</vt:lpstr>
      <vt:lpstr>Calibri</vt:lpstr>
      <vt:lpstr>Gill Sans</vt:lpstr>
      <vt:lpstr>Roboto Mono</vt:lpstr>
      <vt:lpstr>Merriweather Sans</vt:lpstr>
      <vt:lpstr>Consolas</vt:lpstr>
      <vt:lpstr>Helvetica Neue</vt:lpstr>
      <vt:lpstr>White</vt:lpstr>
      <vt:lpstr>GA AN v3.01</vt:lpstr>
      <vt:lpstr>White</vt:lpstr>
      <vt:lpstr>White</vt:lpstr>
      <vt:lpstr>Office Theme</vt:lpstr>
      <vt:lpstr>General_Assembly</vt:lpstr>
      <vt:lpstr>3_Office Theme</vt:lpstr>
      <vt:lpstr>3_Office Theme</vt:lpstr>
      <vt:lpstr>PowerPoint Presentation</vt:lpstr>
      <vt:lpstr>PowerPoint Presentation</vt:lpstr>
      <vt:lpstr>PowerPoint Presentation</vt:lpstr>
      <vt:lpstr>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ANALYSIS WITH PYTHON</vt:lpstr>
      <vt:lpstr>RESOURCES</vt:lpstr>
      <vt:lpstr>CITATIONS</vt:lpstr>
      <vt:lpstr>Thank You!   Interested in upcoming classes and events?  Visit: ga.co/denver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Stephen Iannaccone</cp:lastModifiedBy>
  <cp:revision>6</cp:revision>
  <dcterms:modified xsi:type="dcterms:W3CDTF">2020-02-22T05:46:51Z</dcterms:modified>
</cp:coreProperties>
</file>